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64"/>
  </p:notesMasterIdLst>
  <p:sldIdLst>
    <p:sldId id="256" r:id="rId2"/>
    <p:sldId id="258" r:id="rId3"/>
    <p:sldId id="283" r:id="rId4"/>
    <p:sldId id="338" r:id="rId5"/>
    <p:sldId id="339" r:id="rId6"/>
    <p:sldId id="340" r:id="rId7"/>
    <p:sldId id="341" r:id="rId8"/>
    <p:sldId id="365" r:id="rId9"/>
    <p:sldId id="342" r:id="rId10"/>
    <p:sldId id="343" r:id="rId11"/>
    <p:sldId id="344" r:id="rId12"/>
    <p:sldId id="345" r:id="rId13"/>
    <p:sldId id="285" r:id="rId14"/>
    <p:sldId id="303" r:id="rId15"/>
    <p:sldId id="306" r:id="rId16"/>
    <p:sldId id="304" r:id="rId17"/>
    <p:sldId id="305" r:id="rId18"/>
    <p:sldId id="307" r:id="rId19"/>
    <p:sldId id="308" r:id="rId20"/>
    <p:sldId id="309" r:id="rId21"/>
    <p:sldId id="310" r:id="rId22"/>
    <p:sldId id="286" r:id="rId23"/>
    <p:sldId id="312" r:id="rId24"/>
    <p:sldId id="349" r:id="rId25"/>
    <p:sldId id="350" r:id="rId26"/>
    <p:sldId id="351" r:id="rId27"/>
    <p:sldId id="352" r:id="rId28"/>
    <p:sldId id="353" r:id="rId29"/>
    <p:sldId id="354" r:id="rId30"/>
    <p:sldId id="355" r:id="rId31"/>
    <p:sldId id="313" r:id="rId32"/>
    <p:sldId id="314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48" r:id="rId41"/>
    <p:sldId id="300" r:id="rId42"/>
    <p:sldId id="361" r:id="rId43"/>
    <p:sldId id="301" r:id="rId44"/>
    <p:sldId id="362" r:id="rId45"/>
    <p:sldId id="302" r:id="rId46"/>
    <p:sldId id="321" r:id="rId47"/>
    <p:sldId id="288" r:id="rId48"/>
    <p:sldId id="315" r:id="rId49"/>
    <p:sldId id="316" r:id="rId50"/>
    <p:sldId id="317" r:id="rId51"/>
    <p:sldId id="318" r:id="rId52"/>
    <p:sldId id="322" r:id="rId53"/>
    <p:sldId id="323" r:id="rId54"/>
    <p:sldId id="324" r:id="rId55"/>
    <p:sldId id="325" r:id="rId56"/>
    <p:sldId id="346" r:id="rId57"/>
    <p:sldId id="347" r:id="rId58"/>
    <p:sldId id="291" r:id="rId59"/>
    <p:sldId id="358" r:id="rId60"/>
    <p:sldId id="356" r:id="rId61"/>
    <p:sldId id="357" r:id="rId62"/>
    <p:sldId id="292" r:id="rId63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521415D9-36F7-43E2-AB2F-B90AF26B5E84}">
      <p14:sectionLst xmlns:p14="http://schemas.microsoft.com/office/powerpoint/2010/main">
        <p14:section name="custom" id="{B714FF5C-EFA3-4BDB-9426-B8E0305A6ED4}">
          <p14:sldIdLst>
            <p14:sldId id="256"/>
            <p14:sldId id="258"/>
            <p14:sldId id="283"/>
            <p14:sldId id="338"/>
            <p14:sldId id="339"/>
            <p14:sldId id="340"/>
            <p14:sldId id="341"/>
            <p14:sldId id="365"/>
            <p14:sldId id="342"/>
            <p14:sldId id="343"/>
            <p14:sldId id="344"/>
            <p14:sldId id="345"/>
            <p14:sldId id="285"/>
            <p14:sldId id="303"/>
            <p14:sldId id="306"/>
            <p14:sldId id="304"/>
            <p14:sldId id="305"/>
            <p14:sldId id="307"/>
            <p14:sldId id="308"/>
            <p14:sldId id="309"/>
            <p14:sldId id="310"/>
            <p14:sldId id="286"/>
            <p14:sldId id="312"/>
            <p14:sldId id="349"/>
            <p14:sldId id="350"/>
            <p14:sldId id="351"/>
            <p14:sldId id="352"/>
            <p14:sldId id="353"/>
            <p14:sldId id="354"/>
            <p14:sldId id="355"/>
            <p14:sldId id="313"/>
            <p14:sldId id="314"/>
            <p14:sldId id="293"/>
            <p14:sldId id="294"/>
            <p14:sldId id="295"/>
            <p14:sldId id="296"/>
            <p14:sldId id="297"/>
            <p14:sldId id="298"/>
            <p14:sldId id="299"/>
            <p14:sldId id="348"/>
            <p14:sldId id="300"/>
            <p14:sldId id="361"/>
            <p14:sldId id="301"/>
            <p14:sldId id="362"/>
            <p14:sldId id="302"/>
            <p14:sldId id="321"/>
            <p14:sldId id="288"/>
            <p14:sldId id="315"/>
            <p14:sldId id="316"/>
            <p14:sldId id="317"/>
            <p14:sldId id="318"/>
            <p14:sldId id="322"/>
            <p14:sldId id="323"/>
            <p14:sldId id="324"/>
            <p14:sldId id="325"/>
            <p14:sldId id="346"/>
            <p14:sldId id="347"/>
            <p14:sldId id="291"/>
            <p14:sldId id="358"/>
            <p14:sldId id="356"/>
            <p14:sldId id="357"/>
            <p14:sldId id="29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D6"/>
    <a:srgbClr val="008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F211B42-280A-4C8E-82EB-F670E937DF29}">
  <a:tblStyle styleId="{2F211B42-280A-4C8E-82EB-F670E937DF29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79" autoAdjust="0"/>
    <p:restoredTop sz="90035" autoAdjust="0"/>
  </p:normalViewPr>
  <p:slideViewPr>
    <p:cSldViewPr>
      <p:cViewPr>
        <p:scale>
          <a:sx n="100" d="100"/>
          <a:sy n="100" d="100"/>
        </p:scale>
        <p:origin x="156" y="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D4395E-4D59-49AC-BC52-085B04B7AA38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1E0433-30F3-437E-8CE9-508BFEFF5466}" type="asst">
      <dgm:prSet phldrT="[Text]" custT="1"/>
      <dgm:spPr/>
      <dgm:t>
        <a:bodyPr/>
        <a:lstStyle/>
        <a:p>
          <a:r>
            <a:rPr lang="en-US" sz="1400" dirty="0">
              <a:latin typeface="Times New Roman" pitchFamily="18" charset="0"/>
              <a:cs typeface="Times New Roman" pitchFamily="18" charset="0"/>
            </a:rPr>
            <a:t>Project Manager </a:t>
          </a:r>
        </a:p>
      </dgm:t>
    </dgm:pt>
    <dgm:pt modelId="{29D466A0-15F9-4261-B03B-45789B19178A}" type="parTrans" cxnId="{4F792EF3-47C2-4C24-A571-2DFE64B0B4A9}">
      <dgm:prSet/>
      <dgm:spPr/>
      <dgm:t>
        <a:bodyPr/>
        <a:lstStyle/>
        <a:p>
          <a:endParaRPr lang="en-US"/>
        </a:p>
      </dgm:t>
    </dgm:pt>
    <dgm:pt modelId="{29E05346-5BE4-4308-A741-5BA05B65A800}" type="sibTrans" cxnId="{4F792EF3-47C2-4C24-A571-2DFE64B0B4A9}">
      <dgm:prSet custT="1"/>
      <dgm:spPr/>
      <dgm:t>
        <a:bodyPr/>
        <a:lstStyle/>
        <a:p>
          <a:pPr algn="ctr"/>
          <a:r>
            <a:rPr lang="en-US" sz="1200">
              <a:latin typeface="Times New Roman" pitchFamily="18" charset="0"/>
              <a:cs typeface="Times New Roman" pitchFamily="18" charset="0"/>
            </a:rPr>
            <a:t>Đào Thị Khánh Trang</a:t>
          </a:r>
        </a:p>
      </dgm:t>
    </dgm:pt>
    <dgm:pt modelId="{6FE5BA5E-E05E-4CD8-B166-71E2CE853940}">
      <dgm:prSet phldrT="[Text]" custT="1"/>
      <dgm:spPr/>
      <dgm:t>
        <a:bodyPr/>
        <a:lstStyle/>
        <a:p>
          <a:r>
            <a:rPr lang="en-US" sz="1400">
              <a:latin typeface="Times New Roman" pitchFamily="18" charset="0"/>
              <a:cs typeface="Times New Roman" pitchFamily="18" charset="0"/>
            </a:rPr>
            <a:t>SRS Analyst</a:t>
          </a:r>
        </a:p>
      </dgm:t>
    </dgm:pt>
    <dgm:pt modelId="{EBEB95AC-AAFD-4ED9-8EFA-6F6C4B5B167C}" type="parTrans" cxnId="{026607C3-2388-4979-8AEA-8B1CD3170589}">
      <dgm:prSet/>
      <dgm:spPr/>
      <dgm:t>
        <a:bodyPr/>
        <a:lstStyle/>
        <a:p>
          <a:endParaRPr lang="en-US"/>
        </a:p>
      </dgm:t>
    </dgm:pt>
    <dgm:pt modelId="{A84C2FF9-5D6B-4C03-9EC2-BA588EB1FC1C}" type="sibTrans" cxnId="{026607C3-2388-4979-8AEA-8B1CD3170589}">
      <dgm:prSet custT="1"/>
      <dgm:spPr>
        <a:solidFill>
          <a:schemeClr val="accent1">
            <a:alpha val="90000"/>
          </a:schemeClr>
        </a:solidFill>
      </dgm:spPr>
      <dgm:t>
        <a:bodyPr/>
        <a:lstStyle/>
        <a:p>
          <a:pPr algn="ctr"/>
          <a:endParaRPr lang="en-US" sz="1200">
            <a:latin typeface="Times New Roman" pitchFamily="18" charset="0"/>
            <a:cs typeface="Times New Roman" pitchFamily="18" charset="0"/>
          </a:endParaRPr>
        </a:p>
      </dgm:t>
    </dgm:pt>
    <dgm:pt modelId="{2A4FBACD-E3D2-4A60-ABBF-84A92014488C}">
      <dgm:prSet phldrT="[Text]" custT="1"/>
      <dgm:spPr/>
      <dgm:t>
        <a:bodyPr/>
        <a:lstStyle/>
        <a:p>
          <a:r>
            <a:rPr lang="en-US" sz="1400" dirty="0">
              <a:latin typeface="Times New Roman" pitchFamily="18" charset="0"/>
              <a:cs typeface="Times New Roman" pitchFamily="18" charset="0"/>
            </a:rPr>
            <a:t>Design Team</a:t>
          </a:r>
        </a:p>
      </dgm:t>
    </dgm:pt>
    <dgm:pt modelId="{1748279B-4E6B-4B08-95AB-35F3A113C385}" type="parTrans" cxnId="{4C72EF3F-34DB-47F3-8C77-76845562038F}">
      <dgm:prSet/>
      <dgm:spPr/>
      <dgm:t>
        <a:bodyPr/>
        <a:lstStyle/>
        <a:p>
          <a:endParaRPr lang="en-US"/>
        </a:p>
      </dgm:t>
    </dgm:pt>
    <dgm:pt modelId="{90C74D3E-CBD6-4D8F-9E5D-AB6F40CE168C}" type="sibTrans" cxnId="{4C72EF3F-34DB-47F3-8C77-76845562038F}">
      <dgm:prSet custT="1"/>
      <dgm:spPr>
        <a:solidFill>
          <a:schemeClr val="accent1">
            <a:alpha val="0"/>
          </a:schemeClr>
        </a:solidFill>
      </dgm:spPr>
      <dgm:t>
        <a:bodyPr/>
        <a:lstStyle/>
        <a:p>
          <a:pPr algn="ctr"/>
          <a:endParaRPr lang="en-US" sz="1200">
            <a:latin typeface="Times New Roman" pitchFamily="18" charset="0"/>
            <a:cs typeface="Times New Roman" pitchFamily="18" charset="0"/>
          </a:endParaRPr>
        </a:p>
      </dgm:t>
    </dgm:pt>
    <dgm:pt modelId="{6FCB43DC-55E3-4C6D-98D1-025B7B1EC576}">
      <dgm:prSet phldrT="[Text]" custT="1"/>
      <dgm:spPr/>
      <dgm:t>
        <a:bodyPr/>
        <a:lstStyle/>
        <a:p>
          <a:r>
            <a:rPr lang="en-US" sz="1400">
              <a:latin typeface="Times New Roman" pitchFamily="18" charset="0"/>
              <a:cs typeface="Times New Roman" pitchFamily="18" charset="0"/>
            </a:rPr>
            <a:t>Development Team</a:t>
          </a:r>
        </a:p>
      </dgm:t>
    </dgm:pt>
    <dgm:pt modelId="{4803B23E-61A7-4F90-A518-ACE351B27B56}" type="parTrans" cxnId="{3E96B881-59FD-40D5-AD14-2952013E6203}">
      <dgm:prSet/>
      <dgm:spPr/>
      <dgm:t>
        <a:bodyPr/>
        <a:lstStyle/>
        <a:p>
          <a:endParaRPr lang="en-US"/>
        </a:p>
      </dgm:t>
    </dgm:pt>
    <dgm:pt modelId="{81F0A1FB-D465-4CDC-A8A9-06E3074EEC71}" type="sibTrans" cxnId="{3E96B881-59FD-40D5-AD14-2952013E6203}">
      <dgm:prSet custT="1"/>
      <dgm:spPr>
        <a:solidFill>
          <a:schemeClr val="accent1">
            <a:alpha val="0"/>
          </a:schemeClr>
        </a:solidFill>
      </dgm:spPr>
      <dgm:t>
        <a:bodyPr/>
        <a:lstStyle/>
        <a:p>
          <a:pPr algn="ctr"/>
          <a:endParaRPr lang="en-US" sz="1200">
            <a:latin typeface="Times New Roman" pitchFamily="18" charset="0"/>
            <a:cs typeface="Times New Roman" pitchFamily="18" charset="0"/>
          </a:endParaRPr>
        </a:p>
      </dgm:t>
    </dgm:pt>
    <dgm:pt modelId="{94073431-1082-40EF-AE50-DC22ED24839F}">
      <dgm:prSet custT="1"/>
      <dgm:spPr/>
      <dgm:t>
        <a:bodyPr/>
        <a:lstStyle/>
        <a:p>
          <a:r>
            <a:rPr lang="en-US" sz="1400" dirty="0">
              <a:latin typeface="Times New Roman" pitchFamily="18" charset="0"/>
              <a:cs typeface="Times New Roman" pitchFamily="18" charset="0"/>
            </a:rPr>
            <a:t>Team Leader</a:t>
          </a:r>
        </a:p>
      </dgm:t>
    </dgm:pt>
    <dgm:pt modelId="{B700FC1C-D192-49EE-8F7B-32DF3DD4DBB4}" type="parTrans" cxnId="{58AA63C4-FECF-4829-8A6F-5A36D284A55F}">
      <dgm:prSet/>
      <dgm:spPr/>
      <dgm:t>
        <a:bodyPr/>
        <a:lstStyle/>
        <a:p>
          <a:endParaRPr lang="en-US"/>
        </a:p>
      </dgm:t>
    </dgm:pt>
    <dgm:pt modelId="{3694D445-7BE8-4F8F-B0C8-85E078E4EEEB}" type="sibTrans" cxnId="{58AA63C4-FECF-4829-8A6F-5A36D284A55F}">
      <dgm:prSet custT="1"/>
      <dgm:spPr/>
      <dgm:t>
        <a:bodyPr/>
        <a:lstStyle/>
        <a:p>
          <a:pPr algn="l"/>
          <a:r>
            <a:rPr lang="en-US" sz="1000">
              <a:latin typeface="Times New Roman" pitchFamily="18" charset="0"/>
              <a:cs typeface="Times New Roman" pitchFamily="18" charset="0"/>
            </a:rPr>
            <a:t>Đào Thị Khánh Trang</a:t>
          </a:r>
        </a:p>
      </dgm:t>
    </dgm:pt>
    <dgm:pt modelId="{DE516A56-7F85-46AF-87CF-09D7B6E05F98}">
      <dgm:prSet custT="1"/>
      <dgm:spPr/>
      <dgm:t>
        <a:bodyPr/>
        <a:lstStyle/>
        <a:p>
          <a:r>
            <a:rPr lang="en-US" sz="1400">
              <a:latin typeface="Times New Roman" pitchFamily="18" charset="0"/>
              <a:cs typeface="Times New Roman" pitchFamily="18" charset="0"/>
            </a:rPr>
            <a:t>Team Member</a:t>
          </a:r>
        </a:p>
      </dgm:t>
    </dgm:pt>
    <dgm:pt modelId="{122EC1B8-84CB-4530-A371-20E416AC1663}" type="parTrans" cxnId="{EB8BE7BB-94BB-4E01-A547-42906A8A6815}">
      <dgm:prSet/>
      <dgm:spPr/>
      <dgm:t>
        <a:bodyPr/>
        <a:lstStyle/>
        <a:p>
          <a:endParaRPr lang="en-US"/>
        </a:p>
      </dgm:t>
    </dgm:pt>
    <dgm:pt modelId="{7E963C55-3D4A-4003-9F86-71B480255400}" type="sibTrans" cxnId="{EB8BE7BB-94BB-4E01-A547-42906A8A6815}">
      <dgm:prSet custT="1"/>
      <dgm:spPr/>
      <dgm:t>
        <a:bodyPr/>
        <a:lstStyle/>
        <a:p>
          <a:pPr algn="ctr"/>
          <a:r>
            <a:rPr lang="en-US" sz="1200">
              <a:latin typeface="Times New Roman" pitchFamily="18" charset="0"/>
              <a:cs typeface="Times New Roman" pitchFamily="18" charset="0"/>
            </a:rPr>
            <a:t>Vũ Văn Mạnh</a:t>
          </a:r>
        </a:p>
      </dgm:t>
    </dgm:pt>
    <dgm:pt modelId="{29DB8CC8-9EA8-471C-8016-B844E4A71394}">
      <dgm:prSet custT="1"/>
      <dgm:spPr/>
      <dgm:t>
        <a:bodyPr/>
        <a:lstStyle/>
        <a:p>
          <a:r>
            <a:rPr lang="en-US" sz="1400">
              <a:latin typeface="Times New Roman" pitchFamily="18" charset="0"/>
              <a:cs typeface="Times New Roman" pitchFamily="18" charset="0"/>
            </a:rPr>
            <a:t>Team Leader</a:t>
          </a:r>
        </a:p>
      </dgm:t>
    </dgm:pt>
    <dgm:pt modelId="{9310D762-58C0-4D47-909B-CBE2CBA0ABAD}" type="parTrans" cxnId="{B9A44A76-0C43-497E-AD5E-2C2A06F50555}">
      <dgm:prSet/>
      <dgm:spPr/>
      <dgm:t>
        <a:bodyPr/>
        <a:lstStyle/>
        <a:p>
          <a:endParaRPr lang="en-US"/>
        </a:p>
      </dgm:t>
    </dgm:pt>
    <dgm:pt modelId="{D530DE16-826F-43AC-9139-F35C9DE16657}" type="sibTrans" cxnId="{B9A44A76-0C43-497E-AD5E-2C2A06F50555}">
      <dgm:prSet custT="1"/>
      <dgm:spPr/>
      <dgm:t>
        <a:bodyPr/>
        <a:lstStyle/>
        <a:p>
          <a:pPr algn="ctr"/>
          <a:r>
            <a:rPr lang="en-US" sz="1200">
              <a:latin typeface="Times New Roman" pitchFamily="18" charset="0"/>
              <a:cs typeface="Times New Roman" pitchFamily="18" charset="0"/>
            </a:rPr>
            <a:t>Vũ Văn Mạnh</a:t>
          </a:r>
        </a:p>
      </dgm:t>
    </dgm:pt>
    <dgm:pt modelId="{89875D1C-DD0D-4756-9D53-CD90D340A85C}">
      <dgm:prSet custT="1"/>
      <dgm:spPr/>
      <dgm:t>
        <a:bodyPr/>
        <a:lstStyle/>
        <a:p>
          <a:r>
            <a:rPr lang="en-US" sz="1400">
              <a:latin typeface="Times New Roman" pitchFamily="18" charset="0"/>
              <a:cs typeface="Times New Roman" pitchFamily="18" charset="0"/>
            </a:rPr>
            <a:t>Team Member</a:t>
          </a:r>
        </a:p>
      </dgm:t>
    </dgm:pt>
    <dgm:pt modelId="{B4EF7F02-B419-49CC-A311-FBC244B47ADE}" type="parTrans" cxnId="{22EF405E-DDE9-4FF1-8338-4E9D3DD6A6AF}">
      <dgm:prSet/>
      <dgm:spPr/>
      <dgm:t>
        <a:bodyPr/>
        <a:lstStyle/>
        <a:p>
          <a:endParaRPr lang="en-US"/>
        </a:p>
      </dgm:t>
    </dgm:pt>
    <dgm:pt modelId="{34089D22-8AA9-4479-908F-0A04359989E8}" type="sibTrans" cxnId="{22EF405E-DDE9-4FF1-8338-4E9D3DD6A6AF}">
      <dgm:prSet/>
      <dgm:spPr/>
      <dgm:t>
        <a:bodyPr/>
        <a:lstStyle/>
        <a:p>
          <a:r>
            <a:rPr lang="en-US">
              <a:latin typeface="Times New Roman" pitchFamily="18" charset="0"/>
              <a:cs typeface="Times New Roman" pitchFamily="18" charset="0"/>
            </a:rPr>
            <a:t>Lý Mạnh Linh</a:t>
          </a:r>
        </a:p>
      </dgm:t>
    </dgm:pt>
    <dgm:pt modelId="{29AEE899-557F-48AF-8FD2-6CB37DCF27AA}">
      <dgm:prSet custT="1"/>
      <dgm:spPr/>
      <dgm:t>
        <a:bodyPr/>
        <a:lstStyle/>
        <a:p>
          <a:r>
            <a:rPr lang="en-US" sz="1400">
              <a:latin typeface="Times New Roman" pitchFamily="18" charset="0"/>
              <a:cs typeface="Times New Roman" pitchFamily="18" charset="0"/>
            </a:rPr>
            <a:t>Team Leader</a:t>
          </a:r>
        </a:p>
      </dgm:t>
    </dgm:pt>
    <dgm:pt modelId="{3612B069-EA2F-4A3B-A43B-1DFCB48B7D5B}" type="parTrans" cxnId="{C7712A90-A414-462F-869B-8F73FD58D116}">
      <dgm:prSet/>
      <dgm:spPr/>
      <dgm:t>
        <a:bodyPr/>
        <a:lstStyle/>
        <a:p>
          <a:endParaRPr lang="en-US"/>
        </a:p>
      </dgm:t>
    </dgm:pt>
    <dgm:pt modelId="{A97F69DD-75B4-4FED-9F2F-3416BBD17D3F}" type="sibTrans" cxnId="{C7712A90-A414-462F-869B-8F73FD58D116}">
      <dgm:prSet/>
      <dgm:spPr/>
      <dgm:t>
        <a:bodyPr/>
        <a:lstStyle/>
        <a:p>
          <a:pPr algn="ctr"/>
          <a:r>
            <a:rPr lang="en-US">
              <a:latin typeface="Times New Roman" pitchFamily="18" charset="0"/>
              <a:cs typeface="Times New Roman" pitchFamily="18" charset="0"/>
            </a:rPr>
            <a:t>Lý Mạnh Linh</a:t>
          </a:r>
        </a:p>
      </dgm:t>
    </dgm:pt>
    <dgm:pt modelId="{03D8A433-F714-4EE3-A4DD-8B1CFC4936B6}">
      <dgm:prSet custT="1"/>
      <dgm:spPr/>
      <dgm:t>
        <a:bodyPr/>
        <a:lstStyle/>
        <a:p>
          <a:r>
            <a:rPr lang="en-US" sz="1400">
              <a:latin typeface="Times New Roman" pitchFamily="18" charset="0"/>
              <a:cs typeface="Times New Roman" pitchFamily="18" charset="0"/>
            </a:rPr>
            <a:t>Team Member</a:t>
          </a:r>
        </a:p>
      </dgm:t>
    </dgm:pt>
    <dgm:pt modelId="{AC6AE5CD-A42D-49F7-B9E1-616F1ED7F993}" type="parTrans" cxnId="{C1A21D89-368A-4180-8880-39569B521AFE}">
      <dgm:prSet/>
      <dgm:spPr/>
      <dgm:t>
        <a:bodyPr/>
        <a:lstStyle/>
        <a:p>
          <a:endParaRPr lang="en-US"/>
        </a:p>
      </dgm:t>
    </dgm:pt>
    <dgm:pt modelId="{23B38B2F-6D7A-45B8-B90C-502F01A1B9FA}" type="sibTrans" cxnId="{C1A21D89-368A-4180-8880-39569B521AFE}">
      <dgm:prSet/>
      <dgm:spPr/>
      <dgm:t>
        <a:bodyPr/>
        <a:lstStyle/>
        <a:p>
          <a:pPr algn="ctr"/>
          <a:r>
            <a:rPr lang="en-US" dirty="0" err="1">
              <a:latin typeface="Times New Roman" pitchFamily="18" charset="0"/>
              <a:cs typeface="Times New Roman" pitchFamily="18" charset="0"/>
            </a:rPr>
            <a:t>Vũ</a:t>
          </a:r>
          <a:r>
            <a:rPr lang="en-US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>
              <a:latin typeface="Times New Roman" pitchFamily="18" charset="0"/>
              <a:cs typeface="Times New Roman" pitchFamily="18" charset="0"/>
            </a:rPr>
            <a:t>Văn</a:t>
          </a:r>
          <a:r>
            <a:rPr lang="en-US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>
              <a:latin typeface="Times New Roman" pitchFamily="18" charset="0"/>
              <a:cs typeface="Times New Roman" pitchFamily="18" charset="0"/>
            </a:rPr>
            <a:t>Mạnh</a:t>
          </a:r>
          <a:endParaRPr lang="en-US" dirty="0">
            <a:latin typeface="Times New Roman" pitchFamily="18" charset="0"/>
            <a:cs typeface="Times New Roman" pitchFamily="18" charset="0"/>
          </a:endParaRPr>
        </a:p>
      </dgm:t>
    </dgm:pt>
    <dgm:pt modelId="{8AE0FDED-089F-430A-9850-F55C902AB381}">
      <dgm:prSet custT="1"/>
      <dgm:spPr/>
      <dgm:t>
        <a:bodyPr/>
        <a:lstStyle/>
        <a:p>
          <a:r>
            <a:rPr lang="en-US" sz="1400">
              <a:latin typeface="Times New Roman" pitchFamily="18" charset="0"/>
              <a:cs typeface="Times New Roman" pitchFamily="18" charset="0"/>
            </a:rPr>
            <a:t>Team Leader</a:t>
          </a:r>
        </a:p>
      </dgm:t>
    </dgm:pt>
    <dgm:pt modelId="{2C55300F-6A21-45BA-B56A-F2019F6AEDAE}" type="parTrans" cxnId="{C7F5C65B-8AF4-45DB-834B-B10F7651090D}">
      <dgm:prSet/>
      <dgm:spPr/>
      <dgm:t>
        <a:bodyPr/>
        <a:lstStyle/>
        <a:p>
          <a:endParaRPr lang="en-US"/>
        </a:p>
      </dgm:t>
    </dgm:pt>
    <dgm:pt modelId="{254E0206-78CD-4E79-A22D-A15ECAF7C492}" type="sibTrans" cxnId="{C7F5C65B-8AF4-45DB-834B-B10F7651090D}">
      <dgm:prSet custT="1"/>
      <dgm:spPr/>
      <dgm:t>
        <a:bodyPr/>
        <a:lstStyle/>
        <a:p>
          <a:pPr algn="l"/>
          <a:r>
            <a:rPr lang="en-US" sz="1200">
              <a:latin typeface="Times New Roman" pitchFamily="18" charset="0"/>
              <a:cs typeface="Times New Roman" pitchFamily="18" charset="0"/>
            </a:rPr>
            <a:t>Trần Văn Dương</a:t>
          </a:r>
        </a:p>
      </dgm:t>
    </dgm:pt>
    <dgm:pt modelId="{AF8B6954-5956-4F4D-873B-D3EAAE0B9954}">
      <dgm:prSet custT="1"/>
      <dgm:spPr/>
      <dgm:t>
        <a:bodyPr/>
        <a:lstStyle/>
        <a:p>
          <a:r>
            <a:rPr lang="en-US" sz="1400">
              <a:latin typeface="Times New Roman" pitchFamily="18" charset="0"/>
              <a:cs typeface="Times New Roman" pitchFamily="18" charset="0"/>
            </a:rPr>
            <a:t>Team Member</a:t>
          </a:r>
        </a:p>
      </dgm:t>
    </dgm:pt>
    <dgm:pt modelId="{9897DE5E-C5A0-489F-9072-8444AC7AC99C}" type="parTrans" cxnId="{2469EA8A-93EF-43E3-9D4F-7EAE30C1541E}">
      <dgm:prSet/>
      <dgm:spPr/>
      <dgm:t>
        <a:bodyPr/>
        <a:lstStyle/>
        <a:p>
          <a:endParaRPr lang="en-US"/>
        </a:p>
      </dgm:t>
    </dgm:pt>
    <dgm:pt modelId="{DCD8842F-24BB-4B6F-83EC-AD689A7A800C}" type="sibTrans" cxnId="{2469EA8A-93EF-43E3-9D4F-7EAE30C1541E}">
      <dgm:prSet custT="1"/>
      <dgm:spPr/>
      <dgm:t>
        <a:bodyPr/>
        <a:lstStyle/>
        <a:p>
          <a:pPr algn="ctr"/>
          <a:r>
            <a:rPr lang="en-US" sz="1000">
              <a:latin typeface="Times New Roman" pitchFamily="18" charset="0"/>
              <a:cs typeface="Times New Roman" pitchFamily="18" charset="0"/>
            </a:rPr>
            <a:t>Đào Thị Khánh Trang</a:t>
          </a:r>
        </a:p>
      </dgm:t>
    </dgm:pt>
    <dgm:pt modelId="{B2BF27AB-B319-464D-A597-3A48B390FBE6}">
      <dgm:prSet custT="1"/>
      <dgm:spPr/>
      <dgm:t>
        <a:bodyPr/>
        <a:lstStyle/>
        <a:p>
          <a:r>
            <a:rPr lang="en-US" sz="1400">
              <a:latin typeface="Times New Roman" pitchFamily="18" charset="0"/>
              <a:cs typeface="Times New Roman" pitchFamily="18" charset="0"/>
            </a:rPr>
            <a:t>Team Member</a:t>
          </a:r>
        </a:p>
      </dgm:t>
    </dgm:pt>
    <dgm:pt modelId="{BEB6958F-F05B-49C3-A067-3E38855E5C8B}" type="parTrans" cxnId="{FA0F418A-6D74-46E8-9DEE-79CCD77049DC}">
      <dgm:prSet/>
      <dgm:spPr/>
      <dgm:t>
        <a:bodyPr/>
        <a:lstStyle/>
        <a:p>
          <a:endParaRPr lang="en-US"/>
        </a:p>
      </dgm:t>
    </dgm:pt>
    <dgm:pt modelId="{576AC8B2-3051-424A-AA23-0F162A3C5E49}" type="sibTrans" cxnId="{FA0F418A-6D74-46E8-9DEE-79CCD77049DC}">
      <dgm:prSet custT="1"/>
      <dgm:spPr/>
      <dgm:t>
        <a:bodyPr/>
        <a:lstStyle/>
        <a:p>
          <a:r>
            <a:rPr lang="en-US" sz="1000">
              <a:latin typeface="Times New Roman" pitchFamily="18" charset="0"/>
              <a:cs typeface="Times New Roman" pitchFamily="18" charset="0"/>
            </a:rPr>
            <a:t>Đào Thị Khánh Trang</a:t>
          </a:r>
        </a:p>
      </dgm:t>
    </dgm:pt>
    <dgm:pt modelId="{E1974724-E4E6-4B5B-B8E4-14AC2EDF64BD}">
      <dgm:prSet custT="1"/>
      <dgm:spPr/>
      <dgm:t>
        <a:bodyPr/>
        <a:lstStyle/>
        <a:p>
          <a:r>
            <a:rPr lang="en-US" sz="1400">
              <a:latin typeface="Times New Roman" pitchFamily="18" charset="0"/>
              <a:cs typeface="Times New Roman" pitchFamily="18" charset="0"/>
            </a:rPr>
            <a:t>Team Member</a:t>
          </a:r>
        </a:p>
      </dgm:t>
    </dgm:pt>
    <dgm:pt modelId="{1CFD234A-3B00-4B39-9395-B2182D50ECE9}" type="parTrans" cxnId="{6DD7B9F6-CEF6-4D04-8F31-5F7C8E23561D}">
      <dgm:prSet/>
      <dgm:spPr/>
      <dgm:t>
        <a:bodyPr/>
        <a:lstStyle/>
        <a:p>
          <a:endParaRPr lang="en-US"/>
        </a:p>
      </dgm:t>
    </dgm:pt>
    <dgm:pt modelId="{0F4A4087-9F27-4316-AFEF-4DBF1951E1E0}" type="sibTrans" cxnId="{6DD7B9F6-CEF6-4D04-8F31-5F7C8E23561D}">
      <dgm:prSet custT="1"/>
      <dgm:spPr/>
      <dgm:t>
        <a:bodyPr/>
        <a:lstStyle/>
        <a:p>
          <a:pPr algn="ctr"/>
          <a:r>
            <a:rPr lang="en-US" sz="1200">
              <a:latin typeface="Times New Roman" pitchFamily="18" charset="0"/>
              <a:cs typeface="Times New Roman" pitchFamily="18" charset="0"/>
            </a:rPr>
            <a:t>Lý Mạnh Linh</a:t>
          </a:r>
        </a:p>
      </dgm:t>
    </dgm:pt>
    <dgm:pt modelId="{C7B2290A-095F-41CE-BC45-0868FCB45D5B}">
      <dgm:prSet phldrT="[Text]" custT="1"/>
      <dgm:spPr/>
      <dgm:t>
        <a:bodyPr/>
        <a:lstStyle/>
        <a:p>
          <a:r>
            <a:rPr lang="en-US" sz="1400">
              <a:latin typeface="Times New Roman" pitchFamily="18" charset="0"/>
              <a:cs typeface="Times New Roman" pitchFamily="18" charset="0"/>
            </a:rPr>
            <a:t>Test Team</a:t>
          </a:r>
        </a:p>
      </dgm:t>
    </dgm:pt>
    <dgm:pt modelId="{FFD3EF72-E876-41CA-8BCE-EF76E6CC40F9}" type="sibTrans" cxnId="{F2B9752A-6656-4171-9885-CFB0DCC2E3F2}">
      <dgm:prSet custT="1"/>
      <dgm:spPr>
        <a:solidFill>
          <a:schemeClr val="bg1">
            <a:alpha val="0"/>
          </a:schemeClr>
        </a:solidFill>
      </dgm:spPr>
      <dgm:t>
        <a:bodyPr/>
        <a:lstStyle/>
        <a:p>
          <a:endParaRPr lang="en-US" sz="1200">
            <a:latin typeface="Times New Roman" pitchFamily="18" charset="0"/>
            <a:cs typeface="Times New Roman" pitchFamily="18" charset="0"/>
          </a:endParaRPr>
        </a:p>
      </dgm:t>
    </dgm:pt>
    <dgm:pt modelId="{FE9BFD59-BFC5-4111-B6C6-669378CB4027}" type="parTrans" cxnId="{F2B9752A-6656-4171-9885-CFB0DCC2E3F2}">
      <dgm:prSet/>
      <dgm:spPr/>
      <dgm:t>
        <a:bodyPr/>
        <a:lstStyle/>
        <a:p>
          <a:endParaRPr lang="en-US"/>
        </a:p>
      </dgm:t>
    </dgm:pt>
    <dgm:pt modelId="{0AA1F8CE-E46F-44B2-BD6D-A326D8E13E60}">
      <dgm:prSet phldrT="[Text]"/>
      <dgm:spPr/>
      <dgm:t>
        <a:bodyPr/>
        <a:lstStyle/>
        <a:p>
          <a:r>
            <a:rPr lang="en-US" dirty="0">
              <a:latin typeface="Times New Roman" pitchFamily="18" charset="0"/>
              <a:ea typeface="Tahoma" pitchFamily="34" charset="0"/>
              <a:cs typeface="Times New Roman" pitchFamily="18" charset="0"/>
            </a:rPr>
            <a:t>Instructor</a:t>
          </a:r>
        </a:p>
      </dgm:t>
    </dgm:pt>
    <dgm:pt modelId="{DD719CA5-C4FF-4F09-9A4B-707B76452ABE}" type="parTrans" cxnId="{6CBF3813-28C8-4FFA-A8C4-1FE00398A2B6}">
      <dgm:prSet/>
      <dgm:spPr/>
      <dgm:t>
        <a:bodyPr/>
        <a:lstStyle/>
        <a:p>
          <a:endParaRPr lang="en-US"/>
        </a:p>
      </dgm:t>
    </dgm:pt>
    <dgm:pt modelId="{9B8385CC-AA64-45A2-B3E2-8D394C7AE41F}" type="sibTrans" cxnId="{6CBF3813-28C8-4FFA-A8C4-1FE00398A2B6}">
      <dgm:prSet/>
      <dgm:spPr/>
      <dgm:t>
        <a:bodyPr/>
        <a:lstStyle/>
        <a:p>
          <a:r>
            <a:rPr lang="en-US">
              <a:latin typeface="Times New Roman" pitchFamily="18" charset="0"/>
              <a:cs typeface="Times New Roman" pitchFamily="18" charset="0"/>
            </a:rPr>
            <a:t>Trần Bình Dương</a:t>
          </a:r>
        </a:p>
      </dgm:t>
    </dgm:pt>
    <dgm:pt modelId="{4FA360A9-90D2-4324-B05D-4799CE640C1F}" type="pres">
      <dgm:prSet presAssocID="{89D4395E-4D59-49AC-BC52-085B04B7AA3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5BC1ABA-99D9-46E1-8C3B-B806F8C91E4D}" type="pres">
      <dgm:prSet presAssocID="{771E0433-30F3-437E-8CE9-508BFEFF5466}" presName="hierRoot1" presStyleCnt="0">
        <dgm:presLayoutVars>
          <dgm:hierBranch val="init"/>
        </dgm:presLayoutVars>
      </dgm:prSet>
      <dgm:spPr/>
    </dgm:pt>
    <dgm:pt modelId="{F887B4F3-0B5C-41D7-971B-1B73053E9D28}" type="pres">
      <dgm:prSet presAssocID="{771E0433-30F3-437E-8CE9-508BFEFF5466}" presName="rootComposite1" presStyleCnt="0"/>
      <dgm:spPr/>
    </dgm:pt>
    <dgm:pt modelId="{08F82F7F-C535-4FEB-9553-A0039EBD3304}" type="pres">
      <dgm:prSet presAssocID="{771E0433-30F3-437E-8CE9-508BFEFF5466}" presName="rootText1" presStyleLbl="node0" presStyleIdx="0" presStyleCnt="2" custScaleX="122705" custScaleY="105146" custLinFactNeighborX="-3683" custLinFactNeighborY="158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E9774D3C-0888-482A-882E-E50BDEBB3D91}" type="pres">
      <dgm:prSet presAssocID="{771E0433-30F3-437E-8CE9-508BFEFF5466}" presName="titleText1" presStyleLbl="fgAcc0" presStyleIdx="0" presStyleCnt="2" custScaleX="166768" custScaleY="157854" custLinFactNeighborX="-18288" custLinFactNeighborY="150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E7C45EA-80A7-41EE-A337-34F4F47F2E20}" type="pres">
      <dgm:prSet presAssocID="{771E0433-30F3-437E-8CE9-508BFEFF5466}" presName="rootConnector1" presStyleLbl="asst0" presStyleIdx="0" presStyleCnt="0"/>
      <dgm:spPr/>
      <dgm:t>
        <a:bodyPr/>
        <a:lstStyle/>
        <a:p>
          <a:endParaRPr lang="en-US"/>
        </a:p>
      </dgm:t>
    </dgm:pt>
    <dgm:pt modelId="{B4917448-EBA1-4F2B-896D-0ACD3C166F7A}" type="pres">
      <dgm:prSet presAssocID="{771E0433-30F3-437E-8CE9-508BFEFF5466}" presName="hierChild2" presStyleCnt="0"/>
      <dgm:spPr/>
    </dgm:pt>
    <dgm:pt modelId="{4570E7F9-97D3-4922-B3A6-9A88C6B57EB4}" type="pres">
      <dgm:prSet presAssocID="{EBEB95AC-AAFD-4ED9-8EFA-6F6C4B5B167C}" presName="Name37" presStyleLbl="parChTrans1D2" presStyleIdx="0" presStyleCnt="4"/>
      <dgm:spPr/>
      <dgm:t>
        <a:bodyPr/>
        <a:lstStyle/>
        <a:p>
          <a:endParaRPr lang="en-US"/>
        </a:p>
      </dgm:t>
    </dgm:pt>
    <dgm:pt modelId="{F3FD3EDA-FB9E-4A18-9238-815A9ACA1F12}" type="pres">
      <dgm:prSet presAssocID="{6FE5BA5E-E05E-4CD8-B166-71E2CE853940}" presName="hierRoot2" presStyleCnt="0">
        <dgm:presLayoutVars>
          <dgm:hierBranch val="r"/>
        </dgm:presLayoutVars>
      </dgm:prSet>
      <dgm:spPr/>
    </dgm:pt>
    <dgm:pt modelId="{DADEFF49-9C5C-4D1D-A7EF-FC60B34F1AAB}" type="pres">
      <dgm:prSet presAssocID="{6FE5BA5E-E05E-4CD8-B166-71E2CE853940}" presName="rootComposite" presStyleCnt="0"/>
      <dgm:spPr/>
    </dgm:pt>
    <dgm:pt modelId="{713280D5-3034-4629-A580-633F953F56EE}" type="pres">
      <dgm:prSet presAssocID="{6FE5BA5E-E05E-4CD8-B166-71E2CE853940}" presName="rootText" presStyleLbl="node1" presStyleIdx="0" presStyleCnt="14" custScaleX="12535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0DB00A1D-FE3B-4933-9213-53C8C92494D7}" type="pres">
      <dgm:prSet presAssocID="{6FE5BA5E-E05E-4CD8-B166-71E2CE853940}" presName="titleText2" presStyleLbl="fgAcc1" presStyleIdx="0" presStyleCnt="14" custFlipVert="1" custScaleX="33079" custScaleY="24635" custLinFactNeighborX="14776" custLinFactNeighborY="-5386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5ED1F49-EDE9-4DA9-90E3-1C949066E055}" type="pres">
      <dgm:prSet presAssocID="{6FE5BA5E-E05E-4CD8-B166-71E2CE853940}" presName="rootConnector" presStyleLbl="node2" presStyleIdx="0" presStyleCnt="0"/>
      <dgm:spPr/>
      <dgm:t>
        <a:bodyPr/>
        <a:lstStyle/>
        <a:p>
          <a:endParaRPr lang="en-US"/>
        </a:p>
      </dgm:t>
    </dgm:pt>
    <dgm:pt modelId="{E4DF8609-4543-4C93-BC1A-7D8CB43B0580}" type="pres">
      <dgm:prSet presAssocID="{6FE5BA5E-E05E-4CD8-B166-71E2CE853940}" presName="hierChild4" presStyleCnt="0"/>
      <dgm:spPr/>
    </dgm:pt>
    <dgm:pt modelId="{4F2492A0-2F1B-42EE-A3FB-0900476483E6}" type="pres">
      <dgm:prSet presAssocID="{B700FC1C-D192-49EE-8F7B-32DF3DD4DBB4}" presName="Name44" presStyleLbl="parChTrans1D3" presStyleIdx="0" presStyleCnt="10"/>
      <dgm:spPr/>
      <dgm:t>
        <a:bodyPr/>
        <a:lstStyle/>
        <a:p>
          <a:endParaRPr lang="en-US"/>
        </a:p>
      </dgm:t>
    </dgm:pt>
    <dgm:pt modelId="{C39CAFBA-B0DF-4461-B046-FBED593954D3}" type="pres">
      <dgm:prSet presAssocID="{94073431-1082-40EF-AE50-DC22ED24839F}" presName="hierRoot2" presStyleCnt="0">
        <dgm:presLayoutVars>
          <dgm:hierBranch val="init"/>
        </dgm:presLayoutVars>
      </dgm:prSet>
      <dgm:spPr/>
    </dgm:pt>
    <dgm:pt modelId="{3067E5D4-AAF3-498C-8500-0437412231AB}" type="pres">
      <dgm:prSet presAssocID="{94073431-1082-40EF-AE50-DC22ED24839F}" presName="rootComposite" presStyleCnt="0"/>
      <dgm:spPr/>
    </dgm:pt>
    <dgm:pt modelId="{AA8A932E-0CDE-4148-ADD1-0C86799F2C33}" type="pres">
      <dgm:prSet presAssocID="{94073431-1082-40EF-AE50-DC22ED24839F}" presName="rootText" presStyleLbl="node1" presStyleIdx="1" presStyleCnt="1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465C2134-EBD1-4CF6-A35B-0789A0DADE69}" type="pres">
      <dgm:prSet presAssocID="{94073431-1082-40EF-AE50-DC22ED24839F}" presName="titleText2" presStyleLbl="fgAcc1" presStyleIdx="1" presStyleCnt="14" custScaleX="135675" custScaleY="160987" custLinFactNeighborX="2346" custLinFactNeighborY="2864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30F2623-41B0-4169-B038-C69868759235}" type="pres">
      <dgm:prSet presAssocID="{94073431-1082-40EF-AE50-DC22ED24839F}" presName="rootConnector" presStyleLbl="node3" presStyleIdx="0" presStyleCnt="0"/>
      <dgm:spPr/>
      <dgm:t>
        <a:bodyPr/>
        <a:lstStyle/>
        <a:p>
          <a:endParaRPr lang="en-US"/>
        </a:p>
      </dgm:t>
    </dgm:pt>
    <dgm:pt modelId="{3AB02471-66CA-4159-A158-C22901B6BC47}" type="pres">
      <dgm:prSet presAssocID="{94073431-1082-40EF-AE50-DC22ED24839F}" presName="hierChild4" presStyleCnt="0"/>
      <dgm:spPr/>
    </dgm:pt>
    <dgm:pt modelId="{EF5E1FCE-01BB-4FD3-9A6B-2D5B83DC3386}" type="pres">
      <dgm:prSet presAssocID="{94073431-1082-40EF-AE50-DC22ED24839F}" presName="hierChild5" presStyleCnt="0"/>
      <dgm:spPr/>
    </dgm:pt>
    <dgm:pt modelId="{5C3016A6-3443-4D3D-AE2E-376C4093B1C9}" type="pres">
      <dgm:prSet presAssocID="{1CFD234A-3B00-4B39-9395-B2182D50ECE9}" presName="Name44" presStyleLbl="parChTrans1D3" presStyleIdx="1" presStyleCnt="10"/>
      <dgm:spPr/>
      <dgm:t>
        <a:bodyPr/>
        <a:lstStyle/>
        <a:p>
          <a:endParaRPr lang="en-US"/>
        </a:p>
      </dgm:t>
    </dgm:pt>
    <dgm:pt modelId="{5ED4F258-8093-4C0E-87CF-C93B8CB202B3}" type="pres">
      <dgm:prSet presAssocID="{E1974724-E4E6-4B5B-B8E4-14AC2EDF64BD}" presName="hierRoot2" presStyleCnt="0">
        <dgm:presLayoutVars>
          <dgm:hierBranch val="init"/>
        </dgm:presLayoutVars>
      </dgm:prSet>
      <dgm:spPr/>
    </dgm:pt>
    <dgm:pt modelId="{6D9FC0E8-80E0-4B9A-A064-9425E0495A22}" type="pres">
      <dgm:prSet presAssocID="{E1974724-E4E6-4B5B-B8E4-14AC2EDF64BD}" presName="rootComposite" presStyleCnt="0"/>
      <dgm:spPr/>
    </dgm:pt>
    <dgm:pt modelId="{0C19D6AE-145E-4ACA-93B7-659D883DAA92}" type="pres">
      <dgm:prSet presAssocID="{E1974724-E4E6-4B5B-B8E4-14AC2EDF64BD}" presName="rootText" presStyleLbl="node1" presStyleIdx="2" presStyleCnt="14" custLinFactNeighborX="1978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64CC53B0-F4BF-4B57-BAD7-017FC6AFCE53}" type="pres">
      <dgm:prSet presAssocID="{E1974724-E4E6-4B5B-B8E4-14AC2EDF64BD}" presName="titleText2" presStyleLbl="fgAcc1" presStyleIdx="2" presStyleCnt="14" custScaleX="119971" custScaleY="169564" custLinFactNeighborX="8789" custLinFactNeighborY="3250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56E7F26-E1E8-4C33-AC2E-5A7A5D973031}" type="pres">
      <dgm:prSet presAssocID="{E1974724-E4E6-4B5B-B8E4-14AC2EDF64BD}" presName="rootConnector" presStyleLbl="node3" presStyleIdx="0" presStyleCnt="0"/>
      <dgm:spPr/>
      <dgm:t>
        <a:bodyPr/>
        <a:lstStyle/>
        <a:p>
          <a:endParaRPr lang="en-US"/>
        </a:p>
      </dgm:t>
    </dgm:pt>
    <dgm:pt modelId="{4FC025E7-5654-40C5-B865-87F8140CB6DC}" type="pres">
      <dgm:prSet presAssocID="{E1974724-E4E6-4B5B-B8E4-14AC2EDF64BD}" presName="hierChild4" presStyleCnt="0"/>
      <dgm:spPr/>
    </dgm:pt>
    <dgm:pt modelId="{6BF1DF29-532F-43AC-AD4D-4944A216FBED}" type="pres">
      <dgm:prSet presAssocID="{E1974724-E4E6-4B5B-B8E4-14AC2EDF64BD}" presName="hierChild5" presStyleCnt="0"/>
      <dgm:spPr/>
    </dgm:pt>
    <dgm:pt modelId="{746F4FF7-F503-4A1D-832C-CA51638D3399}" type="pres">
      <dgm:prSet presAssocID="{122EC1B8-84CB-4530-A371-20E416AC1663}" presName="Name44" presStyleLbl="parChTrans1D3" presStyleIdx="2" presStyleCnt="10"/>
      <dgm:spPr/>
      <dgm:t>
        <a:bodyPr/>
        <a:lstStyle/>
        <a:p>
          <a:endParaRPr lang="en-US"/>
        </a:p>
      </dgm:t>
    </dgm:pt>
    <dgm:pt modelId="{134CF148-895D-49BD-83C0-2F5382B84DDD}" type="pres">
      <dgm:prSet presAssocID="{DE516A56-7F85-46AF-87CF-09D7B6E05F98}" presName="hierRoot2" presStyleCnt="0">
        <dgm:presLayoutVars>
          <dgm:hierBranch val="init"/>
        </dgm:presLayoutVars>
      </dgm:prSet>
      <dgm:spPr/>
    </dgm:pt>
    <dgm:pt modelId="{D42A98C0-332A-43BE-BC62-1DC70549FC0C}" type="pres">
      <dgm:prSet presAssocID="{DE516A56-7F85-46AF-87CF-09D7B6E05F98}" presName="rootComposite" presStyleCnt="0"/>
      <dgm:spPr/>
    </dgm:pt>
    <dgm:pt modelId="{888BBD2E-7569-45BD-BC38-541539F40192}" type="pres">
      <dgm:prSet presAssocID="{DE516A56-7F85-46AF-87CF-09D7B6E05F98}" presName="rootText" presStyleLbl="node1" presStyleIdx="3" presStyleCnt="1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020EE4C1-9376-485A-91F1-9CFDAE9738AD}" type="pres">
      <dgm:prSet presAssocID="{DE516A56-7F85-46AF-87CF-09D7B6E05F98}" presName="titleText2" presStyleLbl="fgAcc1" presStyleIdx="3" presStyleCnt="14" custScaleX="117553" custScaleY="158919" custLinFactNeighborX="8789" custLinFactNeighborY="2650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468B86D-EAB3-4A87-A236-655782805A3F}" type="pres">
      <dgm:prSet presAssocID="{DE516A56-7F85-46AF-87CF-09D7B6E05F98}" presName="rootConnector" presStyleLbl="node3" presStyleIdx="0" presStyleCnt="0"/>
      <dgm:spPr/>
      <dgm:t>
        <a:bodyPr/>
        <a:lstStyle/>
        <a:p>
          <a:endParaRPr lang="en-US"/>
        </a:p>
      </dgm:t>
    </dgm:pt>
    <dgm:pt modelId="{DEABD467-555B-4FD8-B5BD-75A712A4F60B}" type="pres">
      <dgm:prSet presAssocID="{DE516A56-7F85-46AF-87CF-09D7B6E05F98}" presName="hierChild4" presStyleCnt="0"/>
      <dgm:spPr/>
    </dgm:pt>
    <dgm:pt modelId="{30D54673-1830-4F81-88CF-2061B85B06F4}" type="pres">
      <dgm:prSet presAssocID="{DE516A56-7F85-46AF-87CF-09D7B6E05F98}" presName="hierChild5" presStyleCnt="0"/>
      <dgm:spPr/>
    </dgm:pt>
    <dgm:pt modelId="{864D8D6B-C837-4D50-B2B1-AED3483346F6}" type="pres">
      <dgm:prSet presAssocID="{6FE5BA5E-E05E-4CD8-B166-71E2CE853940}" presName="hierChild5" presStyleCnt="0"/>
      <dgm:spPr/>
    </dgm:pt>
    <dgm:pt modelId="{79B6C144-EA97-4E1B-974A-5458D0E61EF7}" type="pres">
      <dgm:prSet presAssocID="{1748279B-4E6B-4B08-95AB-35F3A113C385}" presName="Name37" presStyleLbl="parChTrans1D2" presStyleIdx="1" presStyleCnt="4"/>
      <dgm:spPr/>
      <dgm:t>
        <a:bodyPr/>
        <a:lstStyle/>
        <a:p>
          <a:endParaRPr lang="en-US"/>
        </a:p>
      </dgm:t>
    </dgm:pt>
    <dgm:pt modelId="{1E38F217-AA77-468E-9BAF-1FBAF1B99BF2}" type="pres">
      <dgm:prSet presAssocID="{2A4FBACD-E3D2-4A60-ABBF-84A92014488C}" presName="hierRoot2" presStyleCnt="0">
        <dgm:presLayoutVars>
          <dgm:hierBranch val="r"/>
        </dgm:presLayoutVars>
      </dgm:prSet>
      <dgm:spPr/>
    </dgm:pt>
    <dgm:pt modelId="{45D7EAB3-CEB0-4158-9A22-500E6BA45212}" type="pres">
      <dgm:prSet presAssocID="{2A4FBACD-E3D2-4A60-ABBF-84A92014488C}" presName="rootComposite" presStyleCnt="0"/>
      <dgm:spPr/>
    </dgm:pt>
    <dgm:pt modelId="{DEE623C2-444A-4BDF-B4B3-6E354C1C5D13}" type="pres">
      <dgm:prSet presAssocID="{2A4FBACD-E3D2-4A60-ABBF-84A92014488C}" presName="rootText" presStyleLbl="node1" presStyleIdx="4" presStyleCnt="14" custLinFactNeighborX="-626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A0A295C7-A385-4826-A50E-9B07960877C3}" type="pres">
      <dgm:prSet presAssocID="{2A4FBACD-E3D2-4A60-ABBF-84A92014488C}" presName="titleText2" presStyleLbl="fgAcc1" presStyleIdx="4" presStyleCnt="14" custFlipVert="1" custScaleX="20974" custScaleY="50206" custLinFactNeighborX="-20340" custLinFactNeighborY="-6878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D127220-BFE4-4DEF-A845-68B56F4F700A}" type="pres">
      <dgm:prSet presAssocID="{2A4FBACD-E3D2-4A60-ABBF-84A92014488C}" presName="rootConnector" presStyleLbl="node2" presStyleIdx="0" presStyleCnt="0"/>
      <dgm:spPr/>
      <dgm:t>
        <a:bodyPr/>
        <a:lstStyle/>
        <a:p>
          <a:endParaRPr lang="en-US"/>
        </a:p>
      </dgm:t>
    </dgm:pt>
    <dgm:pt modelId="{A5D93EED-3B0B-41A3-9F36-BBF1A8A06DBD}" type="pres">
      <dgm:prSet presAssocID="{2A4FBACD-E3D2-4A60-ABBF-84A92014488C}" presName="hierChild4" presStyleCnt="0"/>
      <dgm:spPr/>
    </dgm:pt>
    <dgm:pt modelId="{DD6F2C01-8625-48FD-A87D-2EDA7F4B4E35}" type="pres">
      <dgm:prSet presAssocID="{9310D762-58C0-4D47-909B-CBE2CBA0ABAD}" presName="Name44" presStyleLbl="parChTrans1D3" presStyleIdx="3" presStyleCnt="10"/>
      <dgm:spPr/>
      <dgm:t>
        <a:bodyPr/>
        <a:lstStyle/>
        <a:p>
          <a:endParaRPr lang="en-US"/>
        </a:p>
      </dgm:t>
    </dgm:pt>
    <dgm:pt modelId="{5F4C22AE-36E2-4FAE-899A-89409985F1F4}" type="pres">
      <dgm:prSet presAssocID="{29DB8CC8-9EA8-471C-8016-B844E4A71394}" presName="hierRoot2" presStyleCnt="0">
        <dgm:presLayoutVars>
          <dgm:hierBranch val="init"/>
        </dgm:presLayoutVars>
      </dgm:prSet>
      <dgm:spPr/>
    </dgm:pt>
    <dgm:pt modelId="{AAB85394-3437-43C5-929E-F6540D6584C0}" type="pres">
      <dgm:prSet presAssocID="{29DB8CC8-9EA8-471C-8016-B844E4A71394}" presName="rootComposite" presStyleCnt="0"/>
      <dgm:spPr/>
    </dgm:pt>
    <dgm:pt modelId="{0F4B4759-99A2-4939-A218-5F26867BE5EE}" type="pres">
      <dgm:prSet presAssocID="{29DB8CC8-9EA8-471C-8016-B844E4A71394}" presName="rootText" presStyleLbl="node1" presStyleIdx="5" presStyleCnt="14" custLinFactNeighborX="-989" custLinFactNeighborY="19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F5EC74A0-9DFC-4AA6-BA8F-6E808A537812}" type="pres">
      <dgm:prSet presAssocID="{29DB8CC8-9EA8-471C-8016-B844E4A71394}" presName="titleText2" presStyleLbl="fgAcc1" presStyleIdx="5" presStyleCnt="14" custScaleX="130247" custScaleY="12725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7B0812C-2F8B-483A-8678-D1F3F589A67A}" type="pres">
      <dgm:prSet presAssocID="{29DB8CC8-9EA8-471C-8016-B844E4A71394}" presName="rootConnector" presStyleLbl="node3" presStyleIdx="0" presStyleCnt="0"/>
      <dgm:spPr/>
      <dgm:t>
        <a:bodyPr/>
        <a:lstStyle/>
        <a:p>
          <a:endParaRPr lang="en-US"/>
        </a:p>
      </dgm:t>
    </dgm:pt>
    <dgm:pt modelId="{5D2B2DFD-2B8B-4E8C-8989-632EFD37A02F}" type="pres">
      <dgm:prSet presAssocID="{29DB8CC8-9EA8-471C-8016-B844E4A71394}" presName="hierChild4" presStyleCnt="0"/>
      <dgm:spPr/>
    </dgm:pt>
    <dgm:pt modelId="{B21C02E1-82E1-4101-87AE-F7BD142D3D98}" type="pres">
      <dgm:prSet presAssocID="{29DB8CC8-9EA8-471C-8016-B844E4A71394}" presName="hierChild5" presStyleCnt="0"/>
      <dgm:spPr/>
    </dgm:pt>
    <dgm:pt modelId="{8C48A690-D686-423D-90FF-933D6D752EAF}" type="pres">
      <dgm:prSet presAssocID="{B4EF7F02-B419-49CC-A311-FBC244B47ADE}" presName="Name44" presStyleLbl="parChTrans1D3" presStyleIdx="4" presStyleCnt="10"/>
      <dgm:spPr/>
      <dgm:t>
        <a:bodyPr/>
        <a:lstStyle/>
        <a:p>
          <a:endParaRPr lang="en-US"/>
        </a:p>
      </dgm:t>
    </dgm:pt>
    <dgm:pt modelId="{AD405BA2-634D-4AB3-891C-6C5DD1BC7553}" type="pres">
      <dgm:prSet presAssocID="{89875D1C-DD0D-4756-9D53-CD90D340A85C}" presName="hierRoot2" presStyleCnt="0">
        <dgm:presLayoutVars>
          <dgm:hierBranch val="init"/>
        </dgm:presLayoutVars>
      </dgm:prSet>
      <dgm:spPr/>
    </dgm:pt>
    <dgm:pt modelId="{8BCEACA7-7375-43A2-ABB6-85F238D8AD1C}" type="pres">
      <dgm:prSet presAssocID="{89875D1C-DD0D-4756-9D53-CD90D340A85C}" presName="rootComposite" presStyleCnt="0"/>
      <dgm:spPr/>
    </dgm:pt>
    <dgm:pt modelId="{F0F391A4-6F6A-451C-8C02-9DCA5DDE4D49}" type="pres">
      <dgm:prSet presAssocID="{89875D1C-DD0D-4756-9D53-CD90D340A85C}" presName="rootText" presStyleLbl="node1" presStyleIdx="6" presStyleCnt="1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B69C9521-9307-4D38-B36A-7D05CE42E624}" type="pres">
      <dgm:prSet presAssocID="{89875D1C-DD0D-4756-9D53-CD90D340A85C}" presName="titleText2" presStyleLbl="fgAcc1" presStyleIdx="6" presStyleCnt="14" custScaleX="111841" custScaleY="135864" custLinFactNeighborX="2114" custLinFactNeighborY="2756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93B9AEA-B599-439A-9E3E-35C81B0EA8FC}" type="pres">
      <dgm:prSet presAssocID="{89875D1C-DD0D-4756-9D53-CD90D340A85C}" presName="rootConnector" presStyleLbl="node3" presStyleIdx="0" presStyleCnt="0"/>
      <dgm:spPr/>
      <dgm:t>
        <a:bodyPr/>
        <a:lstStyle/>
        <a:p>
          <a:endParaRPr lang="en-US"/>
        </a:p>
      </dgm:t>
    </dgm:pt>
    <dgm:pt modelId="{3924D0A4-86B1-4A43-AB69-495A621FF8A1}" type="pres">
      <dgm:prSet presAssocID="{89875D1C-DD0D-4756-9D53-CD90D340A85C}" presName="hierChild4" presStyleCnt="0"/>
      <dgm:spPr/>
    </dgm:pt>
    <dgm:pt modelId="{828E177C-B0C7-407A-9703-2A35FA0E3EBE}" type="pres">
      <dgm:prSet presAssocID="{89875D1C-DD0D-4756-9D53-CD90D340A85C}" presName="hierChild5" presStyleCnt="0"/>
      <dgm:spPr/>
    </dgm:pt>
    <dgm:pt modelId="{8CB585DA-F3D5-4B28-A97C-F6F6D5F37767}" type="pres">
      <dgm:prSet presAssocID="{BEB6958F-F05B-49C3-A067-3E38855E5C8B}" presName="Name44" presStyleLbl="parChTrans1D3" presStyleIdx="5" presStyleCnt="10"/>
      <dgm:spPr/>
      <dgm:t>
        <a:bodyPr/>
        <a:lstStyle/>
        <a:p>
          <a:endParaRPr lang="en-US"/>
        </a:p>
      </dgm:t>
    </dgm:pt>
    <dgm:pt modelId="{386760EC-4971-4204-B60A-518564148006}" type="pres">
      <dgm:prSet presAssocID="{B2BF27AB-B319-464D-A597-3A48B390FBE6}" presName="hierRoot2" presStyleCnt="0">
        <dgm:presLayoutVars>
          <dgm:hierBranch val="init"/>
        </dgm:presLayoutVars>
      </dgm:prSet>
      <dgm:spPr/>
    </dgm:pt>
    <dgm:pt modelId="{7C1CBE25-16B8-416E-8E17-9D503BAD441D}" type="pres">
      <dgm:prSet presAssocID="{B2BF27AB-B319-464D-A597-3A48B390FBE6}" presName="rootComposite" presStyleCnt="0"/>
      <dgm:spPr/>
    </dgm:pt>
    <dgm:pt modelId="{1C9C40C4-0253-41CC-B913-CC24BC2DD19F}" type="pres">
      <dgm:prSet presAssocID="{B2BF27AB-B319-464D-A597-3A48B390FBE6}" presName="rootText" presStyleLbl="node1" presStyleIdx="7" presStyleCnt="1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0C4BE645-3D5C-4AB6-8358-ED410A05B984}" type="pres">
      <dgm:prSet presAssocID="{B2BF27AB-B319-464D-A597-3A48B390FBE6}" presName="titleText2" presStyleLbl="fgAcc1" presStyleIdx="7" presStyleCnt="14" custScaleX="139073" custScaleY="123232" custLinFactNeighborX="8379" custLinFactNeighborY="2184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E813B6C-98BC-4831-A49F-A760F661F9B9}" type="pres">
      <dgm:prSet presAssocID="{B2BF27AB-B319-464D-A597-3A48B390FBE6}" presName="rootConnector" presStyleLbl="node3" presStyleIdx="0" presStyleCnt="0"/>
      <dgm:spPr/>
      <dgm:t>
        <a:bodyPr/>
        <a:lstStyle/>
        <a:p>
          <a:endParaRPr lang="en-US"/>
        </a:p>
      </dgm:t>
    </dgm:pt>
    <dgm:pt modelId="{1365AFDA-80DB-4A44-A479-F4B9E95F109C}" type="pres">
      <dgm:prSet presAssocID="{B2BF27AB-B319-464D-A597-3A48B390FBE6}" presName="hierChild4" presStyleCnt="0"/>
      <dgm:spPr/>
    </dgm:pt>
    <dgm:pt modelId="{AFDF3FCC-0B3E-4689-AE1F-36C320CD5B2C}" type="pres">
      <dgm:prSet presAssocID="{B2BF27AB-B319-464D-A597-3A48B390FBE6}" presName="hierChild5" presStyleCnt="0"/>
      <dgm:spPr/>
    </dgm:pt>
    <dgm:pt modelId="{96579386-8C39-4D09-A5EF-DD00C568DB58}" type="pres">
      <dgm:prSet presAssocID="{2A4FBACD-E3D2-4A60-ABBF-84A92014488C}" presName="hierChild5" presStyleCnt="0"/>
      <dgm:spPr/>
    </dgm:pt>
    <dgm:pt modelId="{A7B49F27-BC78-463C-84BB-72588C41C060}" type="pres">
      <dgm:prSet presAssocID="{4803B23E-61A7-4F90-A518-ACE351B27B56}" presName="Name37" presStyleLbl="parChTrans1D2" presStyleIdx="2" presStyleCnt="4"/>
      <dgm:spPr/>
      <dgm:t>
        <a:bodyPr/>
        <a:lstStyle/>
        <a:p>
          <a:endParaRPr lang="en-US"/>
        </a:p>
      </dgm:t>
    </dgm:pt>
    <dgm:pt modelId="{00CCEC1B-D922-447A-9F4B-705887948159}" type="pres">
      <dgm:prSet presAssocID="{6FCB43DC-55E3-4C6D-98D1-025B7B1EC576}" presName="hierRoot2" presStyleCnt="0">
        <dgm:presLayoutVars>
          <dgm:hierBranch val="r"/>
        </dgm:presLayoutVars>
      </dgm:prSet>
      <dgm:spPr/>
    </dgm:pt>
    <dgm:pt modelId="{4343668D-072D-483F-A780-C0D7059D732C}" type="pres">
      <dgm:prSet presAssocID="{6FCB43DC-55E3-4C6D-98D1-025B7B1EC576}" presName="rootComposite" presStyleCnt="0"/>
      <dgm:spPr/>
    </dgm:pt>
    <dgm:pt modelId="{C4F23B33-A435-4C9A-904D-E9FAE16F7817}" type="pres">
      <dgm:prSet presAssocID="{6FCB43DC-55E3-4C6D-98D1-025B7B1EC576}" presName="rootText" presStyleLbl="node1" presStyleIdx="8" presStyleCnt="1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43A9DC85-5010-41A7-B344-CC065D5833C0}" type="pres">
      <dgm:prSet presAssocID="{6FCB43DC-55E3-4C6D-98D1-025B7B1EC576}" presName="titleText2" presStyleLbl="fgAcc1" presStyleIdx="8" presStyleCnt="14" custFlipVert="1" custFlipHor="1" custScaleX="13921" custScaleY="34679" custLinFactX="-76301" custLinFactNeighborX="-100000" custLinFactNeighborY="-4367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9A53FD2-BCF0-46D6-AC8F-1AFDD97F57D2}" type="pres">
      <dgm:prSet presAssocID="{6FCB43DC-55E3-4C6D-98D1-025B7B1EC576}" presName="rootConnector" presStyleLbl="node2" presStyleIdx="0" presStyleCnt="0"/>
      <dgm:spPr/>
      <dgm:t>
        <a:bodyPr/>
        <a:lstStyle/>
        <a:p>
          <a:endParaRPr lang="en-US"/>
        </a:p>
      </dgm:t>
    </dgm:pt>
    <dgm:pt modelId="{951816E7-A53E-465D-9C36-6A94BB256FA1}" type="pres">
      <dgm:prSet presAssocID="{6FCB43DC-55E3-4C6D-98D1-025B7B1EC576}" presName="hierChild4" presStyleCnt="0"/>
      <dgm:spPr/>
    </dgm:pt>
    <dgm:pt modelId="{ADA90AF7-C526-42D8-A2F9-D746120BB685}" type="pres">
      <dgm:prSet presAssocID="{3612B069-EA2F-4A3B-A43B-1DFCB48B7D5B}" presName="Name44" presStyleLbl="parChTrans1D3" presStyleIdx="6" presStyleCnt="10"/>
      <dgm:spPr/>
      <dgm:t>
        <a:bodyPr/>
        <a:lstStyle/>
        <a:p>
          <a:endParaRPr lang="en-US"/>
        </a:p>
      </dgm:t>
    </dgm:pt>
    <dgm:pt modelId="{1D97ABBD-671B-4989-9B49-AD70853700CF}" type="pres">
      <dgm:prSet presAssocID="{29AEE899-557F-48AF-8FD2-6CB37DCF27AA}" presName="hierRoot2" presStyleCnt="0">
        <dgm:presLayoutVars>
          <dgm:hierBranch val="init"/>
        </dgm:presLayoutVars>
      </dgm:prSet>
      <dgm:spPr/>
    </dgm:pt>
    <dgm:pt modelId="{7AF576CF-AA51-455C-9DB8-C94AB57A69C9}" type="pres">
      <dgm:prSet presAssocID="{29AEE899-557F-48AF-8FD2-6CB37DCF27AA}" presName="rootComposite" presStyleCnt="0"/>
      <dgm:spPr/>
    </dgm:pt>
    <dgm:pt modelId="{D30E45CD-E5B7-4D26-A8B8-F3ADEFC84ECD}" type="pres">
      <dgm:prSet presAssocID="{29AEE899-557F-48AF-8FD2-6CB37DCF27AA}" presName="rootText" presStyleLbl="node1" presStyleIdx="9" presStyleCnt="1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BE6A07E7-ADC7-493A-AC46-159A74BA6E49}" type="pres">
      <dgm:prSet presAssocID="{29AEE899-557F-48AF-8FD2-6CB37DCF27AA}" presName="titleText2" presStyleLbl="fgAcc1" presStyleIdx="9" presStyleCnt="14" custScaleY="14082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88A2557-6A79-4915-90EB-DD4A256CDC1F}" type="pres">
      <dgm:prSet presAssocID="{29AEE899-557F-48AF-8FD2-6CB37DCF27AA}" presName="rootConnector" presStyleLbl="node3" presStyleIdx="0" presStyleCnt="0"/>
      <dgm:spPr/>
      <dgm:t>
        <a:bodyPr/>
        <a:lstStyle/>
        <a:p>
          <a:endParaRPr lang="en-US"/>
        </a:p>
      </dgm:t>
    </dgm:pt>
    <dgm:pt modelId="{83A6EB15-BC8C-41DF-9EF5-8229F5D93D35}" type="pres">
      <dgm:prSet presAssocID="{29AEE899-557F-48AF-8FD2-6CB37DCF27AA}" presName="hierChild4" presStyleCnt="0"/>
      <dgm:spPr/>
    </dgm:pt>
    <dgm:pt modelId="{8AB7E33D-4C44-4EA8-BDA0-2707E1081733}" type="pres">
      <dgm:prSet presAssocID="{29AEE899-557F-48AF-8FD2-6CB37DCF27AA}" presName="hierChild5" presStyleCnt="0"/>
      <dgm:spPr/>
    </dgm:pt>
    <dgm:pt modelId="{773DC97B-AE26-4A12-8346-EE1F073EF074}" type="pres">
      <dgm:prSet presAssocID="{AC6AE5CD-A42D-49F7-B9E1-616F1ED7F993}" presName="Name44" presStyleLbl="parChTrans1D3" presStyleIdx="7" presStyleCnt="10"/>
      <dgm:spPr/>
      <dgm:t>
        <a:bodyPr/>
        <a:lstStyle/>
        <a:p>
          <a:endParaRPr lang="en-US"/>
        </a:p>
      </dgm:t>
    </dgm:pt>
    <dgm:pt modelId="{0110C219-65D2-4A34-8346-C1837A96BBFA}" type="pres">
      <dgm:prSet presAssocID="{03D8A433-F714-4EE3-A4DD-8B1CFC4936B6}" presName="hierRoot2" presStyleCnt="0">
        <dgm:presLayoutVars>
          <dgm:hierBranch val="init"/>
        </dgm:presLayoutVars>
      </dgm:prSet>
      <dgm:spPr/>
    </dgm:pt>
    <dgm:pt modelId="{D390328F-85FE-4086-BBF2-94E5B36A4F0C}" type="pres">
      <dgm:prSet presAssocID="{03D8A433-F714-4EE3-A4DD-8B1CFC4936B6}" presName="rootComposite" presStyleCnt="0"/>
      <dgm:spPr/>
    </dgm:pt>
    <dgm:pt modelId="{3143513C-C958-41C5-AEFA-6FCE737A4A7B}" type="pres">
      <dgm:prSet presAssocID="{03D8A433-F714-4EE3-A4DD-8B1CFC4936B6}" presName="rootText" presStyleLbl="node1" presStyleIdx="10" presStyleCnt="1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3F87584F-7BB7-4DBD-884D-74FC1559E13D}" type="pres">
      <dgm:prSet presAssocID="{03D8A433-F714-4EE3-A4DD-8B1CFC4936B6}" presName="titleText2" presStyleLbl="fgAcc1" presStyleIdx="10" presStyleCnt="14" custScaleY="144588" custLinFactNeighborX="2095" custLinFactNeighborY="2730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86664AA-F02F-4A24-A610-2442F41F1CBA}" type="pres">
      <dgm:prSet presAssocID="{03D8A433-F714-4EE3-A4DD-8B1CFC4936B6}" presName="rootConnector" presStyleLbl="node3" presStyleIdx="0" presStyleCnt="0"/>
      <dgm:spPr/>
      <dgm:t>
        <a:bodyPr/>
        <a:lstStyle/>
        <a:p>
          <a:endParaRPr lang="en-US"/>
        </a:p>
      </dgm:t>
    </dgm:pt>
    <dgm:pt modelId="{C0BD6C47-BF28-4756-BC01-B7D0FB2B250E}" type="pres">
      <dgm:prSet presAssocID="{03D8A433-F714-4EE3-A4DD-8B1CFC4936B6}" presName="hierChild4" presStyleCnt="0"/>
      <dgm:spPr/>
    </dgm:pt>
    <dgm:pt modelId="{7F5DBAB6-732A-4A25-9C1E-6E4342444018}" type="pres">
      <dgm:prSet presAssocID="{03D8A433-F714-4EE3-A4DD-8B1CFC4936B6}" presName="hierChild5" presStyleCnt="0"/>
      <dgm:spPr/>
    </dgm:pt>
    <dgm:pt modelId="{335400B0-ABCD-40F6-ADEC-82AE31782E8F}" type="pres">
      <dgm:prSet presAssocID="{6FCB43DC-55E3-4C6D-98D1-025B7B1EC576}" presName="hierChild5" presStyleCnt="0"/>
      <dgm:spPr/>
    </dgm:pt>
    <dgm:pt modelId="{301BE087-EA0D-4D04-9EDF-1CBCE2367CB2}" type="pres">
      <dgm:prSet presAssocID="{FE9BFD59-BFC5-4111-B6C6-669378CB4027}" presName="Name37" presStyleLbl="parChTrans1D2" presStyleIdx="3" presStyleCnt="4"/>
      <dgm:spPr/>
      <dgm:t>
        <a:bodyPr/>
        <a:lstStyle/>
        <a:p>
          <a:endParaRPr lang="en-US"/>
        </a:p>
      </dgm:t>
    </dgm:pt>
    <dgm:pt modelId="{C59A8D1B-E18A-498A-A4FF-90B91DF8BFF8}" type="pres">
      <dgm:prSet presAssocID="{C7B2290A-095F-41CE-BC45-0868FCB45D5B}" presName="hierRoot2" presStyleCnt="0">
        <dgm:presLayoutVars>
          <dgm:hierBranch val="r"/>
        </dgm:presLayoutVars>
      </dgm:prSet>
      <dgm:spPr/>
    </dgm:pt>
    <dgm:pt modelId="{2B1C892C-FF47-4ED5-8CFF-B20421BB28A9}" type="pres">
      <dgm:prSet presAssocID="{C7B2290A-095F-41CE-BC45-0868FCB45D5B}" presName="rootComposite" presStyleCnt="0"/>
      <dgm:spPr/>
    </dgm:pt>
    <dgm:pt modelId="{E1507F36-F8AE-4466-9E1B-4E4CAE2F784B}" type="pres">
      <dgm:prSet presAssocID="{C7B2290A-095F-41CE-BC45-0868FCB45D5B}" presName="rootText" presStyleLbl="node1" presStyleIdx="11" presStyleCnt="1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D983BE39-8A0A-4A87-BAAB-B75EBB7A91CD}" type="pres">
      <dgm:prSet presAssocID="{C7B2290A-095F-41CE-BC45-0868FCB45D5B}" presName="titleText2" presStyleLbl="fgAcc1" presStyleIdx="11" presStyleCnt="14" custFlipVert="1" custScaleX="53559" custScaleY="54649" custLinFactX="-200000" custLinFactNeighborX="-291097" custLinFactNeighborY="-3860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9AF4D51-5921-47E6-865D-567391D1C0D8}" type="pres">
      <dgm:prSet presAssocID="{C7B2290A-095F-41CE-BC45-0868FCB45D5B}" presName="rootConnector" presStyleLbl="node2" presStyleIdx="0" presStyleCnt="0"/>
      <dgm:spPr/>
      <dgm:t>
        <a:bodyPr/>
        <a:lstStyle/>
        <a:p>
          <a:endParaRPr lang="en-US"/>
        </a:p>
      </dgm:t>
    </dgm:pt>
    <dgm:pt modelId="{48C67273-CB8A-4445-8D1D-90D50F7C5F7B}" type="pres">
      <dgm:prSet presAssocID="{C7B2290A-095F-41CE-BC45-0868FCB45D5B}" presName="hierChild4" presStyleCnt="0"/>
      <dgm:spPr/>
    </dgm:pt>
    <dgm:pt modelId="{A8436223-4FEF-4394-9795-8143D573E595}" type="pres">
      <dgm:prSet presAssocID="{2C55300F-6A21-45BA-B56A-F2019F6AEDAE}" presName="Name44" presStyleLbl="parChTrans1D3" presStyleIdx="8" presStyleCnt="10"/>
      <dgm:spPr/>
      <dgm:t>
        <a:bodyPr/>
        <a:lstStyle/>
        <a:p>
          <a:endParaRPr lang="en-US"/>
        </a:p>
      </dgm:t>
    </dgm:pt>
    <dgm:pt modelId="{CF497FF3-AECB-494D-ACA4-D0A840C91929}" type="pres">
      <dgm:prSet presAssocID="{8AE0FDED-089F-430A-9850-F55C902AB381}" presName="hierRoot2" presStyleCnt="0">
        <dgm:presLayoutVars>
          <dgm:hierBranch val="init"/>
        </dgm:presLayoutVars>
      </dgm:prSet>
      <dgm:spPr/>
    </dgm:pt>
    <dgm:pt modelId="{C80A9FBD-A5C7-49ED-A8A0-E1CF1A03DD39}" type="pres">
      <dgm:prSet presAssocID="{8AE0FDED-089F-430A-9850-F55C902AB381}" presName="rootComposite" presStyleCnt="0"/>
      <dgm:spPr/>
    </dgm:pt>
    <dgm:pt modelId="{1B2681B4-DDAC-4F4D-BE31-83F721585508}" type="pres">
      <dgm:prSet presAssocID="{8AE0FDED-089F-430A-9850-F55C902AB381}" presName="rootText" presStyleLbl="node1" presStyleIdx="12" presStyleCnt="1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6BF16B53-CD54-4672-830D-6906B5A73C7D}" type="pres">
      <dgm:prSet presAssocID="{8AE0FDED-089F-430A-9850-F55C902AB381}" presName="titleText2" presStyleLbl="fgAcc1" presStyleIdx="12" presStyleCnt="14" custScaleX="125181" custScaleY="14270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0AE3902-20A9-4A49-B85E-35CEE0F46542}" type="pres">
      <dgm:prSet presAssocID="{8AE0FDED-089F-430A-9850-F55C902AB381}" presName="rootConnector" presStyleLbl="node3" presStyleIdx="0" presStyleCnt="0"/>
      <dgm:spPr/>
      <dgm:t>
        <a:bodyPr/>
        <a:lstStyle/>
        <a:p>
          <a:endParaRPr lang="en-US"/>
        </a:p>
      </dgm:t>
    </dgm:pt>
    <dgm:pt modelId="{B2B84CE8-CEB2-4B5B-ABEE-6153B4448721}" type="pres">
      <dgm:prSet presAssocID="{8AE0FDED-089F-430A-9850-F55C902AB381}" presName="hierChild4" presStyleCnt="0"/>
      <dgm:spPr/>
    </dgm:pt>
    <dgm:pt modelId="{960B4DE1-CC09-40A0-8267-3828739160A3}" type="pres">
      <dgm:prSet presAssocID="{8AE0FDED-089F-430A-9850-F55C902AB381}" presName="hierChild5" presStyleCnt="0"/>
      <dgm:spPr/>
    </dgm:pt>
    <dgm:pt modelId="{FC949EBA-FDD2-4948-846F-0F07ED0DF687}" type="pres">
      <dgm:prSet presAssocID="{9897DE5E-C5A0-489F-9072-8444AC7AC99C}" presName="Name44" presStyleLbl="parChTrans1D3" presStyleIdx="9" presStyleCnt="10"/>
      <dgm:spPr/>
      <dgm:t>
        <a:bodyPr/>
        <a:lstStyle/>
        <a:p>
          <a:endParaRPr lang="en-US"/>
        </a:p>
      </dgm:t>
    </dgm:pt>
    <dgm:pt modelId="{F2826347-4DA7-46C6-803A-8091EBA06822}" type="pres">
      <dgm:prSet presAssocID="{AF8B6954-5956-4F4D-873B-D3EAAE0B9954}" presName="hierRoot2" presStyleCnt="0">
        <dgm:presLayoutVars>
          <dgm:hierBranch val="init"/>
        </dgm:presLayoutVars>
      </dgm:prSet>
      <dgm:spPr/>
    </dgm:pt>
    <dgm:pt modelId="{939D2662-828D-4F16-8DE5-38795FD51A1F}" type="pres">
      <dgm:prSet presAssocID="{AF8B6954-5956-4F4D-873B-D3EAAE0B9954}" presName="rootComposite" presStyleCnt="0"/>
      <dgm:spPr/>
    </dgm:pt>
    <dgm:pt modelId="{8B26B7C1-5C07-48B2-88CC-27FEDB607BC7}" type="pres">
      <dgm:prSet presAssocID="{AF8B6954-5956-4F4D-873B-D3EAAE0B9954}" presName="rootText" presStyleLbl="node1" presStyleIdx="13" presStyleCnt="1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63CBA09B-F638-45B7-B8F2-FC84A0EF05B4}" type="pres">
      <dgm:prSet presAssocID="{AF8B6954-5956-4F4D-873B-D3EAAE0B9954}" presName="titleText2" presStyleLbl="fgAcc1" presStyleIdx="13" presStyleCnt="14" custScaleX="141599" custScaleY="179182" custLinFactNeighborX="6956" custLinFactNeighborY="4354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47CA02E-C374-4E42-86AF-36617A72E597}" type="pres">
      <dgm:prSet presAssocID="{AF8B6954-5956-4F4D-873B-D3EAAE0B9954}" presName="rootConnector" presStyleLbl="node3" presStyleIdx="0" presStyleCnt="0"/>
      <dgm:spPr/>
      <dgm:t>
        <a:bodyPr/>
        <a:lstStyle/>
        <a:p>
          <a:endParaRPr lang="en-US"/>
        </a:p>
      </dgm:t>
    </dgm:pt>
    <dgm:pt modelId="{4E389D35-B422-4470-873B-E338C3FF21B7}" type="pres">
      <dgm:prSet presAssocID="{AF8B6954-5956-4F4D-873B-D3EAAE0B9954}" presName="hierChild4" presStyleCnt="0"/>
      <dgm:spPr/>
    </dgm:pt>
    <dgm:pt modelId="{457DC337-4A4D-4C39-A62E-46B7F4682BE3}" type="pres">
      <dgm:prSet presAssocID="{AF8B6954-5956-4F4D-873B-D3EAAE0B9954}" presName="hierChild5" presStyleCnt="0"/>
      <dgm:spPr/>
    </dgm:pt>
    <dgm:pt modelId="{D30CBEE7-A89A-492A-98DD-93E38EDE8942}" type="pres">
      <dgm:prSet presAssocID="{C7B2290A-095F-41CE-BC45-0868FCB45D5B}" presName="hierChild5" presStyleCnt="0"/>
      <dgm:spPr/>
    </dgm:pt>
    <dgm:pt modelId="{F1890D31-18E6-4B00-B4B1-28DE1B8D7CCB}" type="pres">
      <dgm:prSet presAssocID="{771E0433-30F3-437E-8CE9-508BFEFF5466}" presName="hierChild3" presStyleCnt="0"/>
      <dgm:spPr/>
    </dgm:pt>
    <dgm:pt modelId="{23A96481-38E1-4D11-87C3-02F1B84AE9D8}" type="pres">
      <dgm:prSet presAssocID="{0AA1F8CE-E46F-44B2-BD6D-A326D8E13E60}" presName="hierRoot1" presStyleCnt="0">
        <dgm:presLayoutVars>
          <dgm:hierBranch val="init"/>
        </dgm:presLayoutVars>
      </dgm:prSet>
      <dgm:spPr/>
    </dgm:pt>
    <dgm:pt modelId="{4140ABFD-94FB-4190-92E4-50D86E4458E2}" type="pres">
      <dgm:prSet presAssocID="{0AA1F8CE-E46F-44B2-BD6D-A326D8E13E60}" presName="rootComposite1" presStyleCnt="0"/>
      <dgm:spPr/>
    </dgm:pt>
    <dgm:pt modelId="{EC0400CB-1CEE-4596-A59D-9A01EB44B0D0}" type="pres">
      <dgm:prSet presAssocID="{0AA1F8CE-E46F-44B2-BD6D-A326D8E13E60}" presName="rootText1" presStyleLbl="node0" presStyleIdx="1" presStyleCnt="2" custLinFactX="-155721" custLinFactNeighborX="-200000" custLinFactNeighborY="5188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858D21D1-F1F0-4610-972E-2DB9E13AA6B7}" type="pres">
      <dgm:prSet presAssocID="{0AA1F8CE-E46F-44B2-BD6D-A326D8E13E60}" presName="titleText1" presStyleLbl="fgAcc0" presStyleIdx="1" presStyleCnt="2" custScaleX="142852" custScaleY="172698" custLinFactX="-200000" custLinFactNeighborX="-207747" custLinFactNeighborY="2823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6F0471D-1F68-48CA-AB62-3292E724C6A2}" type="pres">
      <dgm:prSet presAssocID="{0AA1F8CE-E46F-44B2-BD6D-A326D8E13E60}" presName="rootConnector1" presStyleLbl="node1" presStyleIdx="13" presStyleCnt="14"/>
      <dgm:spPr/>
      <dgm:t>
        <a:bodyPr/>
        <a:lstStyle/>
        <a:p>
          <a:endParaRPr lang="en-US"/>
        </a:p>
      </dgm:t>
    </dgm:pt>
    <dgm:pt modelId="{2B3F6416-EBE5-4DB1-8D45-52076AB0B08F}" type="pres">
      <dgm:prSet presAssocID="{0AA1F8CE-E46F-44B2-BD6D-A326D8E13E60}" presName="hierChild2" presStyleCnt="0"/>
      <dgm:spPr/>
    </dgm:pt>
    <dgm:pt modelId="{5BB6C752-00DA-4202-9EFC-AEBEBBA208D5}" type="pres">
      <dgm:prSet presAssocID="{0AA1F8CE-E46F-44B2-BD6D-A326D8E13E60}" presName="hierChild3" presStyleCnt="0"/>
      <dgm:spPr/>
    </dgm:pt>
  </dgm:ptLst>
  <dgm:cxnLst>
    <dgm:cxn modelId="{2469EA8A-93EF-43E3-9D4F-7EAE30C1541E}" srcId="{C7B2290A-095F-41CE-BC45-0868FCB45D5B}" destId="{AF8B6954-5956-4F4D-873B-D3EAAE0B9954}" srcOrd="1" destOrd="0" parTransId="{9897DE5E-C5A0-489F-9072-8444AC7AC99C}" sibTransId="{DCD8842F-24BB-4B6F-83EC-AD689A7A800C}"/>
    <dgm:cxn modelId="{5CE51DE8-F1CE-4307-BBE3-1E959EDF8D81}" type="presOf" srcId="{771E0433-30F3-437E-8CE9-508BFEFF5466}" destId="{08F82F7F-C535-4FEB-9553-A0039EBD3304}" srcOrd="0" destOrd="0" presId="urn:microsoft.com/office/officeart/2008/layout/NameandTitleOrganizationalChart"/>
    <dgm:cxn modelId="{3F045726-9768-470A-99E0-66E091ACDEF0}" type="presOf" srcId="{FFD3EF72-E876-41CA-8BCE-EF76E6CC40F9}" destId="{D983BE39-8A0A-4A87-BAAB-B75EBB7A91CD}" srcOrd="0" destOrd="0" presId="urn:microsoft.com/office/officeart/2008/layout/NameandTitleOrganizationalChart"/>
    <dgm:cxn modelId="{6DD7B9F6-CEF6-4D04-8F31-5F7C8E23561D}" srcId="{6FE5BA5E-E05E-4CD8-B166-71E2CE853940}" destId="{E1974724-E4E6-4B5B-B8E4-14AC2EDF64BD}" srcOrd="1" destOrd="0" parTransId="{1CFD234A-3B00-4B39-9395-B2182D50ECE9}" sibTransId="{0F4A4087-9F27-4316-AFEF-4DBF1951E1E0}"/>
    <dgm:cxn modelId="{13DE4694-6419-4116-B8D5-EA240DD9E850}" type="presOf" srcId="{9897DE5E-C5A0-489F-9072-8444AC7AC99C}" destId="{FC949EBA-FDD2-4948-846F-0F07ED0DF687}" srcOrd="0" destOrd="0" presId="urn:microsoft.com/office/officeart/2008/layout/NameandTitleOrganizationalChart"/>
    <dgm:cxn modelId="{A20D315B-70DE-4A2B-AEAD-6E0000E1AF7C}" type="presOf" srcId="{89D4395E-4D59-49AC-BC52-085B04B7AA38}" destId="{4FA360A9-90D2-4324-B05D-4799CE640C1F}" srcOrd="0" destOrd="0" presId="urn:microsoft.com/office/officeart/2008/layout/NameandTitleOrganizationalChart"/>
    <dgm:cxn modelId="{C91AFEC7-52EC-4F3F-9D7F-8635F094ABC5}" type="presOf" srcId="{6FCB43DC-55E3-4C6D-98D1-025B7B1EC576}" destId="{D9A53FD2-BCF0-46D6-AC8F-1AFDD97F57D2}" srcOrd="1" destOrd="0" presId="urn:microsoft.com/office/officeart/2008/layout/NameandTitleOrganizationalChart"/>
    <dgm:cxn modelId="{00B107C1-4CB5-490A-A4A6-BA4018341FC1}" type="presOf" srcId="{7E963C55-3D4A-4003-9F86-71B480255400}" destId="{020EE4C1-9376-485A-91F1-9CFDAE9738AD}" srcOrd="0" destOrd="0" presId="urn:microsoft.com/office/officeart/2008/layout/NameandTitleOrganizationalChart"/>
    <dgm:cxn modelId="{46F83014-E95E-428F-8DA2-84E248D36E3E}" type="presOf" srcId="{9B8385CC-AA64-45A2-B3E2-8D394C7AE41F}" destId="{858D21D1-F1F0-4610-972E-2DB9E13AA6B7}" srcOrd="0" destOrd="0" presId="urn:microsoft.com/office/officeart/2008/layout/NameandTitleOrganizationalChart"/>
    <dgm:cxn modelId="{49F20FD2-6B6D-43E4-9BEA-23715B511F1D}" type="presOf" srcId="{DCD8842F-24BB-4B6F-83EC-AD689A7A800C}" destId="{63CBA09B-F638-45B7-B8F2-FC84A0EF05B4}" srcOrd="0" destOrd="0" presId="urn:microsoft.com/office/officeart/2008/layout/NameandTitleOrganizationalChart"/>
    <dgm:cxn modelId="{DDAE08CE-AC01-4231-B20B-C2DEC9F31415}" type="presOf" srcId="{B2BF27AB-B319-464D-A597-3A48B390FBE6}" destId="{5E813B6C-98BC-4831-A49F-A760F661F9B9}" srcOrd="1" destOrd="0" presId="urn:microsoft.com/office/officeart/2008/layout/NameandTitleOrganizationalChart"/>
    <dgm:cxn modelId="{9693C0E6-0358-4CD5-BF36-F717D985F285}" type="presOf" srcId="{2A4FBACD-E3D2-4A60-ABBF-84A92014488C}" destId="{DEE623C2-444A-4BDF-B4B3-6E354C1C5D13}" srcOrd="0" destOrd="0" presId="urn:microsoft.com/office/officeart/2008/layout/NameandTitleOrganizationalChart"/>
    <dgm:cxn modelId="{EBAD7CCD-731E-4898-92E4-B7F68260A710}" type="presOf" srcId="{122EC1B8-84CB-4530-A371-20E416AC1663}" destId="{746F4FF7-F503-4A1D-832C-CA51638D3399}" srcOrd="0" destOrd="0" presId="urn:microsoft.com/office/officeart/2008/layout/NameandTitleOrganizationalChart"/>
    <dgm:cxn modelId="{4AF7E2A7-A65C-4FD0-B062-BEF0B326ACCE}" type="presOf" srcId="{BEB6958F-F05B-49C3-A067-3E38855E5C8B}" destId="{8CB585DA-F3D5-4B28-A97C-F6F6D5F37767}" srcOrd="0" destOrd="0" presId="urn:microsoft.com/office/officeart/2008/layout/NameandTitleOrganizationalChart"/>
    <dgm:cxn modelId="{DADB47D4-6FBD-4D25-91E6-ED63F4A4ABC9}" type="presOf" srcId="{6FE5BA5E-E05E-4CD8-B166-71E2CE853940}" destId="{713280D5-3034-4629-A580-633F953F56EE}" srcOrd="0" destOrd="0" presId="urn:microsoft.com/office/officeart/2008/layout/NameandTitleOrganizationalChart"/>
    <dgm:cxn modelId="{C1A21D89-368A-4180-8880-39569B521AFE}" srcId="{6FCB43DC-55E3-4C6D-98D1-025B7B1EC576}" destId="{03D8A433-F714-4EE3-A4DD-8B1CFC4936B6}" srcOrd="1" destOrd="0" parTransId="{AC6AE5CD-A42D-49F7-B9E1-616F1ED7F993}" sibTransId="{23B38B2F-6D7A-45B8-B90C-502F01A1B9FA}"/>
    <dgm:cxn modelId="{B26BBDD2-89AE-4516-9EC0-0BBFFA8650A9}" type="presOf" srcId="{D530DE16-826F-43AC-9139-F35C9DE16657}" destId="{F5EC74A0-9DFC-4AA6-BA8F-6E808A537812}" srcOrd="0" destOrd="0" presId="urn:microsoft.com/office/officeart/2008/layout/NameandTitleOrganizationalChart"/>
    <dgm:cxn modelId="{6124825D-0FBD-445E-BEE1-63A296BF65BC}" type="presOf" srcId="{29DB8CC8-9EA8-471C-8016-B844E4A71394}" destId="{D7B0812C-2F8B-483A-8678-D1F3F589A67A}" srcOrd="1" destOrd="0" presId="urn:microsoft.com/office/officeart/2008/layout/NameandTitleOrganizationalChart"/>
    <dgm:cxn modelId="{E3D15CDE-FF9A-422A-BD21-CE9128349C04}" type="presOf" srcId="{1CFD234A-3B00-4B39-9395-B2182D50ECE9}" destId="{5C3016A6-3443-4D3D-AE2E-376C4093B1C9}" srcOrd="0" destOrd="0" presId="urn:microsoft.com/office/officeart/2008/layout/NameandTitleOrganizationalChart"/>
    <dgm:cxn modelId="{0977A53E-B2DA-457E-A53F-7D69077421B1}" type="presOf" srcId="{254E0206-78CD-4E79-A22D-A15ECAF7C492}" destId="{6BF16B53-CD54-4672-830D-6906B5A73C7D}" srcOrd="0" destOrd="0" presId="urn:microsoft.com/office/officeart/2008/layout/NameandTitleOrganizationalChart"/>
    <dgm:cxn modelId="{A772D1EE-E700-4CD7-AE7E-0ACF266BCD86}" type="presOf" srcId="{2C55300F-6A21-45BA-B56A-F2019F6AEDAE}" destId="{A8436223-4FEF-4394-9795-8143D573E595}" srcOrd="0" destOrd="0" presId="urn:microsoft.com/office/officeart/2008/layout/NameandTitleOrganizationalChart"/>
    <dgm:cxn modelId="{EB8BE7BB-94BB-4E01-A547-42906A8A6815}" srcId="{6FE5BA5E-E05E-4CD8-B166-71E2CE853940}" destId="{DE516A56-7F85-46AF-87CF-09D7B6E05F98}" srcOrd="2" destOrd="0" parTransId="{122EC1B8-84CB-4530-A371-20E416AC1663}" sibTransId="{7E963C55-3D4A-4003-9F86-71B480255400}"/>
    <dgm:cxn modelId="{9E8865CC-F0E7-4545-A578-CE26E086313C}" type="presOf" srcId="{90C74D3E-CBD6-4D8F-9E5D-AB6F40CE168C}" destId="{A0A295C7-A385-4826-A50E-9B07960877C3}" srcOrd="0" destOrd="0" presId="urn:microsoft.com/office/officeart/2008/layout/NameandTitleOrganizationalChart"/>
    <dgm:cxn modelId="{532C9B99-C1A6-402E-B2A2-A8EDAB79B53C}" type="presOf" srcId="{6FCB43DC-55E3-4C6D-98D1-025B7B1EC576}" destId="{C4F23B33-A435-4C9A-904D-E9FAE16F7817}" srcOrd="0" destOrd="0" presId="urn:microsoft.com/office/officeart/2008/layout/NameandTitleOrganizationalChart"/>
    <dgm:cxn modelId="{3E96B881-59FD-40D5-AD14-2952013E6203}" srcId="{771E0433-30F3-437E-8CE9-508BFEFF5466}" destId="{6FCB43DC-55E3-4C6D-98D1-025B7B1EC576}" srcOrd="2" destOrd="0" parTransId="{4803B23E-61A7-4F90-A518-ACE351B27B56}" sibTransId="{81F0A1FB-D465-4CDC-A8A9-06E3074EEC71}"/>
    <dgm:cxn modelId="{CAB1880B-397D-48C6-AB5A-66A676FF694F}" type="presOf" srcId="{C7B2290A-095F-41CE-BC45-0868FCB45D5B}" destId="{89AF4D51-5921-47E6-865D-567391D1C0D8}" srcOrd="1" destOrd="0" presId="urn:microsoft.com/office/officeart/2008/layout/NameandTitleOrganizationalChart"/>
    <dgm:cxn modelId="{B9A44A76-0C43-497E-AD5E-2C2A06F50555}" srcId="{2A4FBACD-E3D2-4A60-ABBF-84A92014488C}" destId="{29DB8CC8-9EA8-471C-8016-B844E4A71394}" srcOrd="0" destOrd="0" parTransId="{9310D762-58C0-4D47-909B-CBE2CBA0ABAD}" sibTransId="{D530DE16-826F-43AC-9139-F35C9DE16657}"/>
    <dgm:cxn modelId="{E0F4D3F5-47E1-4CE8-A10D-4574CCD81564}" type="presOf" srcId="{AF8B6954-5956-4F4D-873B-D3EAAE0B9954}" destId="{847CA02E-C374-4E42-86AF-36617A72E597}" srcOrd="1" destOrd="0" presId="urn:microsoft.com/office/officeart/2008/layout/NameandTitleOrganizationalChart"/>
    <dgm:cxn modelId="{D74EB0B8-C181-4F25-AD30-9FED631BEBA3}" type="presOf" srcId="{A97F69DD-75B4-4FED-9F2F-3416BBD17D3F}" destId="{BE6A07E7-ADC7-493A-AC46-159A74BA6E49}" srcOrd="0" destOrd="0" presId="urn:microsoft.com/office/officeart/2008/layout/NameandTitleOrganizationalChart"/>
    <dgm:cxn modelId="{B9471940-D781-477B-95AC-039EE22539BE}" type="presOf" srcId="{B700FC1C-D192-49EE-8F7B-32DF3DD4DBB4}" destId="{4F2492A0-2F1B-42EE-A3FB-0900476483E6}" srcOrd="0" destOrd="0" presId="urn:microsoft.com/office/officeart/2008/layout/NameandTitleOrganizationalChart"/>
    <dgm:cxn modelId="{4811BBD9-B08E-4928-8D4D-96799BBF2324}" type="presOf" srcId="{DE516A56-7F85-46AF-87CF-09D7B6E05F98}" destId="{B468B86D-EAB3-4A87-A236-655782805A3F}" srcOrd="1" destOrd="0" presId="urn:microsoft.com/office/officeart/2008/layout/NameandTitleOrganizationalChart"/>
    <dgm:cxn modelId="{4F792EF3-47C2-4C24-A571-2DFE64B0B4A9}" srcId="{89D4395E-4D59-49AC-BC52-085B04B7AA38}" destId="{771E0433-30F3-437E-8CE9-508BFEFF5466}" srcOrd="0" destOrd="0" parTransId="{29D466A0-15F9-4261-B03B-45789B19178A}" sibTransId="{29E05346-5BE4-4308-A741-5BA05B65A800}"/>
    <dgm:cxn modelId="{74AB8ADC-B53D-4415-A758-95009A98BDE8}" type="presOf" srcId="{576AC8B2-3051-424A-AA23-0F162A3C5E49}" destId="{0C4BE645-3D5C-4AB6-8358-ED410A05B984}" srcOrd="0" destOrd="0" presId="urn:microsoft.com/office/officeart/2008/layout/NameandTitleOrganizationalChart"/>
    <dgm:cxn modelId="{C7712A90-A414-462F-869B-8F73FD58D116}" srcId="{6FCB43DC-55E3-4C6D-98D1-025B7B1EC576}" destId="{29AEE899-557F-48AF-8FD2-6CB37DCF27AA}" srcOrd="0" destOrd="0" parTransId="{3612B069-EA2F-4A3B-A43B-1DFCB48B7D5B}" sibTransId="{A97F69DD-75B4-4FED-9F2F-3416BBD17D3F}"/>
    <dgm:cxn modelId="{B685DD59-8DBB-4B9A-B94A-B18AFC36A288}" type="presOf" srcId="{FE9BFD59-BFC5-4111-B6C6-669378CB4027}" destId="{301BE087-EA0D-4D04-9EDF-1CBCE2367CB2}" srcOrd="0" destOrd="0" presId="urn:microsoft.com/office/officeart/2008/layout/NameandTitleOrganizationalChart"/>
    <dgm:cxn modelId="{1BFD1125-4EC2-446F-8FA0-B103B46A54AD}" type="presOf" srcId="{03D8A433-F714-4EE3-A4DD-8B1CFC4936B6}" destId="{3143513C-C958-41C5-AEFA-6FCE737A4A7B}" srcOrd="0" destOrd="0" presId="urn:microsoft.com/office/officeart/2008/layout/NameandTitleOrganizationalChart"/>
    <dgm:cxn modelId="{712159AC-DF9E-4D6E-917E-528B8024B653}" type="presOf" srcId="{A84C2FF9-5D6B-4C03-9EC2-BA588EB1FC1C}" destId="{0DB00A1D-FE3B-4933-9213-53C8C92494D7}" srcOrd="0" destOrd="0" presId="urn:microsoft.com/office/officeart/2008/layout/NameandTitleOrganizationalChart"/>
    <dgm:cxn modelId="{D350CC21-5C89-48F8-AD74-1610F902D264}" type="presOf" srcId="{03D8A433-F714-4EE3-A4DD-8B1CFC4936B6}" destId="{286664AA-F02F-4A24-A610-2442F41F1CBA}" srcOrd="1" destOrd="0" presId="urn:microsoft.com/office/officeart/2008/layout/NameandTitleOrganizationalChart"/>
    <dgm:cxn modelId="{EB3B63DB-3EFA-4754-A04B-9AA076431214}" type="presOf" srcId="{B4EF7F02-B419-49CC-A311-FBC244B47ADE}" destId="{8C48A690-D686-423D-90FF-933D6D752EAF}" srcOrd="0" destOrd="0" presId="urn:microsoft.com/office/officeart/2008/layout/NameandTitleOrganizationalChart"/>
    <dgm:cxn modelId="{026607C3-2388-4979-8AEA-8B1CD3170589}" srcId="{771E0433-30F3-437E-8CE9-508BFEFF5466}" destId="{6FE5BA5E-E05E-4CD8-B166-71E2CE853940}" srcOrd="0" destOrd="0" parTransId="{EBEB95AC-AAFD-4ED9-8EFA-6F6C4B5B167C}" sibTransId="{A84C2FF9-5D6B-4C03-9EC2-BA588EB1FC1C}"/>
    <dgm:cxn modelId="{6CBF3813-28C8-4FFA-A8C4-1FE00398A2B6}" srcId="{89D4395E-4D59-49AC-BC52-085B04B7AA38}" destId="{0AA1F8CE-E46F-44B2-BD6D-A326D8E13E60}" srcOrd="1" destOrd="0" parTransId="{DD719CA5-C4FF-4F09-9A4B-707B76452ABE}" sibTransId="{9B8385CC-AA64-45A2-B3E2-8D394C7AE41F}"/>
    <dgm:cxn modelId="{47920825-D445-4081-8CE7-35D5E0B222C0}" type="presOf" srcId="{E1974724-E4E6-4B5B-B8E4-14AC2EDF64BD}" destId="{0C19D6AE-145E-4ACA-93B7-659D883DAA92}" srcOrd="0" destOrd="0" presId="urn:microsoft.com/office/officeart/2008/layout/NameandTitleOrganizationalChart"/>
    <dgm:cxn modelId="{D0DBB920-F061-4795-B138-6B90CA717222}" type="presOf" srcId="{29DB8CC8-9EA8-471C-8016-B844E4A71394}" destId="{0F4B4759-99A2-4939-A218-5F26867BE5EE}" srcOrd="0" destOrd="0" presId="urn:microsoft.com/office/officeart/2008/layout/NameandTitleOrganizationalChart"/>
    <dgm:cxn modelId="{2F1415D6-0FFA-45A1-9797-BC3D8C2CA38C}" type="presOf" srcId="{0F4A4087-9F27-4316-AFEF-4DBF1951E1E0}" destId="{64CC53B0-F4BF-4B57-BAD7-017FC6AFCE53}" srcOrd="0" destOrd="0" presId="urn:microsoft.com/office/officeart/2008/layout/NameandTitleOrganizationalChart"/>
    <dgm:cxn modelId="{3507F6E6-D5FB-4442-916A-55096642361F}" type="presOf" srcId="{94073431-1082-40EF-AE50-DC22ED24839F}" destId="{AA8A932E-0CDE-4148-ADD1-0C86799F2C33}" srcOrd="0" destOrd="0" presId="urn:microsoft.com/office/officeart/2008/layout/NameandTitleOrganizationalChart"/>
    <dgm:cxn modelId="{83573D1F-5AA9-4332-B15D-27B0234B2052}" type="presOf" srcId="{29AEE899-557F-48AF-8FD2-6CB37DCF27AA}" destId="{D30E45CD-E5B7-4D26-A8B8-F3ADEFC84ECD}" srcOrd="0" destOrd="0" presId="urn:microsoft.com/office/officeart/2008/layout/NameandTitleOrganizationalChart"/>
    <dgm:cxn modelId="{4D95AC9D-A361-47BF-9F5D-2C24818F80E9}" type="presOf" srcId="{34089D22-8AA9-4479-908F-0A04359989E8}" destId="{B69C9521-9307-4D38-B36A-7D05CE42E624}" srcOrd="0" destOrd="0" presId="urn:microsoft.com/office/officeart/2008/layout/NameandTitleOrganizationalChart"/>
    <dgm:cxn modelId="{70D88DFA-8205-472E-9322-D5F81DF1A872}" type="presOf" srcId="{6FE5BA5E-E05E-4CD8-B166-71E2CE853940}" destId="{B5ED1F49-EDE9-4DA9-90E3-1C949066E055}" srcOrd="1" destOrd="0" presId="urn:microsoft.com/office/officeart/2008/layout/NameandTitleOrganizationalChart"/>
    <dgm:cxn modelId="{BD49FB7C-D90E-4D73-B425-41A0BA27A3A1}" type="presOf" srcId="{2A4FBACD-E3D2-4A60-ABBF-84A92014488C}" destId="{CD127220-BFE4-4DEF-A845-68B56F4F700A}" srcOrd="1" destOrd="0" presId="urn:microsoft.com/office/officeart/2008/layout/NameandTitleOrganizationalChart"/>
    <dgm:cxn modelId="{22EF405E-DDE9-4FF1-8338-4E9D3DD6A6AF}" srcId="{2A4FBACD-E3D2-4A60-ABBF-84A92014488C}" destId="{89875D1C-DD0D-4756-9D53-CD90D340A85C}" srcOrd="1" destOrd="0" parTransId="{B4EF7F02-B419-49CC-A311-FBC244B47ADE}" sibTransId="{34089D22-8AA9-4479-908F-0A04359989E8}"/>
    <dgm:cxn modelId="{4435C7B5-9D45-463B-A2CD-7B9E05338A14}" type="presOf" srcId="{94073431-1082-40EF-AE50-DC22ED24839F}" destId="{330F2623-41B0-4169-B038-C69868759235}" srcOrd="1" destOrd="0" presId="urn:microsoft.com/office/officeart/2008/layout/NameandTitleOrganizationalChart"/>
    <dgm:cxn modelId="{200E8D41-6A21-4157-9D9E-02EF194D57E5}" type="presOf" srcId="{29E05346-5BE4-4308-A741-5BA05B65A800}" destId="{E9774D3C-0888-482A-882E-E50BDEBB3D91}" srcOrd="0" destOrd="0" presId="urn:microsoft.com/office/officeart/2008/layout/NameandTitleOrganizationalChart"/>
    <dgm:cxn modelId="{C7F5C65B-8AF4-45DB-834B-B10F7651090D}" srcId="{C7B2290A-095F-41CE-BC45-0868FCB45D5B}" destId="{8AE0FDED-089F-430A-9850-F55C902AB381}" srcOrd="0" destOrd="0" parTransId="{2C55300F-6A21-45BA-B56A-F2019F6AEDAE}" sibTransId="{254E0206-78CD-4E79-A22D-A15ECAF7C492}"/>
    <dgm:cxn modelId="{4500A785-395B-4C1A-A427-75E0980273D9}" type="presOf" srcId="{89875D1C-DD0D-4756-9D53-CD90D340A85C}" destId="{593B9AEA-B599-439A-9E3E-35C81B0EA8FC}" srcOrd="1" destOrd="0" presId="urn:microsoft.com/office/officeart/2008/layout/NameandTitleOrganizationalChart"/>
    <dgm:cxn modelId="{45A4C28F-CDDD-4A64-8D45-5216DB06C03E}" type="presOf" srcId="{AC6AE5CD-A42D-49F7-B9E1-616F1ED7F993}" destId="{773DC97B-AE26-4A12-8346-EE1F073EF074}" srcOrd="0" destOrd="0" presId="urn:microsoft.com/office/officeart/2008/layout/NameandTitleOrganizationalChart"/>
    <dgm:cxn modelId="{D94A6F43-9870-4102-85BA-1A7F6D928708}" type="presOf" srcId="{8AE0FDED-089F-430A-9850-F55C902AB381}" destId="{C0AE3902-20A9-4A49-B85E-35CEE0F46542}" srcOrd="1" destOrd="0" presId="urn:microsoft.com/office/officeart/2008/layout/NameandTitleOrganizationalChart"/>
    <dgm:cxn modelId="{7AC9DE65-A177-4BD3-8AF2-419636B68865}" type="presOf" srcId="{4803B23E-61A7-4F90-A518-ACE351B27B56}" destId="{A7B49F27-BC78-463C-84BB-72588C41C060}" srcOrd="0" destOrd="0" presId="urn:microsoft.com/office/officeart/2008/layout/NameandTitleOrganizationalChart"/>
    <dgm:cxn modelId="{F272CBFC-2863-4D92-95A5-B6B4BB2898A9}" type="presOf" srcId="{89875D1C-DD0D-4756-9D53-CD90D340A85C}" destId="{F0F391A4-6F6A-451C-8C02-9DCA5DDE4D49}" srcOrd="0" destOrd="0" presId="urn:microsoft.com/office/officeart/2008/layout/NameandTitleOrganizationalChart"/>
    <dgm:cxn modelId="{4C72EF3F-34DB-47F3-8C77-76845562038F}" srcId="{771E0433-30F3-437E-8CE9-508BFEFF5466}" destId="{2A4FBACD-E3D2-4A60-ABBF-84A92014488C}" srcOrd="1" destOrd="0" parTransId="{1748279B-4E6B-4B08-95AB-35F3A113C385}" sibTransId="{90C74D3E-CBD6-4D8F-9E5D-AB6F40CE168C}"/>
    <dgm:cxn modelId="{4C56107A-6885-4695-B751-DB057EB3517F}" type="presOf" srcId="{23B38B2F-6D7A-45B8-B90C-502F01A1B9FA}" destId="{3F87584F-7BB7-4DBD-884D-74FC1559E13D}" srcOrd="0" destOrd="0" presId="urn:microsoft.com/office/officeart/2008/layout/NameandTitleOrganizationalChart"/>
    <dgm:cxn modelId="{58AA63C4-FECF-4829-8A6F-5A36D284A55F}" srcId="{6FE5BA5E-E05E-4CD8-B166-71E2CE853940}" destId="{94073431-1082-40EF-AE50-DC22ED24839F}" srcOrd="0" destOrd="0" parTransId="{B700FC1C-D192-49EE-8F7B-32DF3DD4DBB4}" sibTransId="{3694D445-7BE8-4F8F-B0C8-85E078E4EEEB}"/>
    <dgm:cxn modelId="{FA0F418A-6D74-46E8-9DEE-79CCD77049DC}" srcId="{2A4FBACD-E3D2-4A60-ABBF-84A92014488C}" destId="{B2BF27AB-B319-464D-A597-3A48B390FBE6}" srcOrd="2" destOrd="0" parTransId="{BEB6958F-F05B-49C3-A067-3E38855E5C8B}" sibTransId="{576AC8B2-3051-424A-AA23-0F162A3C5E49}"/>
    <dgm:cxn modelId="{3282C800-7BF2-470C-876A-836FD64B6EDB}" type="presOf" srcId="{EBEB95AC-AAFD-4ED9-8EFA-6F6C4B5B167C}" destId="{4570E7F9-97D3-4922-B3A6-9A88C6B57EB4}" srcOrd="0" destOrd="0" presId="urn:microsoft.com/office/officeart/2008/layout/NameandTitleOrganizationalChart"/>
    <dgm:cxn modelId="{23CA3A1E-71CD-4C22-A7D0-C282F5432ED2}" type="presOf" srcId="{1748279B-4E6B-4B08-95AB-35F3A113C385}" destId="{79B6C144-EA97-4E1B-974A-5458D0E61EF7}" srcOrd="0" destOrd="0" presId="urn:microsoft.com/office/officeart/2008/layout/NameandTitleOrganizationalChart"/>
    <dgm:cxn modelId="{E2DC7C6E-948B-4317-A5A6-F981EB6235F7}" type="presOf" srcId="{0AA1F8CE-E46F-44B2-BD6D-A326D8E13E60}" destId="{EC0400CB-1CEE-4596-A59D-9A01EB44B0D0}" srcOrd="0" destOrd="0" presId="urn:microsoft.com/office/officeart/2008/layout/NameandTitleOrganizationalChart"/>
    <dgm:cxn modelId="{F2B9752A-6656-4171-9885-CFB0DCC2E3F2}" srcId="{771E0433-30F3-437E-8CE9-508BFEFF5466}" destId="{C7B2290A-095F-41CE-BC45-0868FCB45D5B}" srcOrd="3" destOrd="0" parTransId="{FE9BFD59-BFC5-4111-B6C6-669378CB4027}" sibTransId="{FFD3EF72-E876-41CA-8BCE-EF76E6CC40F9}"/>
    <dgm:cxn modelId="{A8CE51E5-A60F-4CAE-B0FE-290B2B9B16A2}" type="presOf" srcId="{29AEE899-557F-48AF-8FD2-6CB37DCF27AA}" destId="{E88A2557-6A79-4915-90EB-DD4A256CDC1F}" srcOrd="1" destOrd="0" presId="urn:microsoft.com/office/officeart/2008/layout/NameandTitleOrganizationalChart"/>
    <dgm:cxn modelId="{32A72A5F-089D-487F-A9DA-70AD835D1334}" type="presOf" srcId="{8AE0FDED-089F-430A-9850-F55C902AB381}" destId="{1B2681B4-DDAC-4F4D-BE31-83F721585508}" srcOrd="0" destOrd="0" presId="urn:microsoft.com/office/officeart/2008/layout/NameandTitleOrganizationalChart"/>
    <dgm:cxn modelId="{2883B5AD-F23F-4ED8-954B-876EFC74C56F}" type="presOf" srcId="{B2BF27AB-B319-464D-A597-3A48B390FBE6}" destId="{1C9C40C4-0253-41CC-B913-CC24BC2DD19F}" srcOrd="0" destOrd="0" presId="urn:microsoft.com/office/officeart/2008/layout/NameandTitleOrganizationalChart"/>
    <dgm:cxn modelId="{730F862C-2383-415D-89A5-8A4C77A501D0}" type="presOf" srcId="{C7B2290A-095F-41CE-BC45-0868FCB45D5B}" destId="{E1507F36-F8AE-4466-9E1B-4E4CAE2F784B}" srcOrd="0" destOrd="0" presId="urn:microsoft.com/office/officeart/2008/layout/NameandTitleOrganizationalChart"/>
    <dgm:cxn modelId="{C73F6F10-6949-4367-8D57-8171D7913839}" type="presOf" srcId="{E1974724-E4E6-4B5B-B8E4-14AC2EDF64BD}" destId="{156E7F26-E1E8-4C33-AC2E-5A7A5D973031}" srcOrd="1" destOrd="0" presId="urn:microsoft.com/office/officeart/2008/layout/NameandTitleOrganizationalChart"/>
    <dgm:cxn modelId="{E3E178A2-12FA-499D-B3BD-6322BB226304}" type="presOf" srcId="{3612B069-EA2F-4A3B-A43B-1DFCB48B7D5B}" destId="{ADA90AF7-C526-42D8-A2F9-D746120BB685}" srcOrd="0" destOrd="0" presId="urn:microsoft.com/office/officeart/2008/layout/NameandTitleOrganizationalChart"/>
    <dgm:cxn modelId="{B4C40C34-5FE3-43E6-9420-78136294D668}" type="presOf" srcId="{9310D762-58C0-4D47-909B-CBE2CBA0ABAD}" destId="{DD6F2C01-8625-48FD-A87D-2EDA7F4B4E35}" srcOrd="0" destOrd="0" presId="urn:microsoft.com/office/officeart/2008/layout/NameandTitleOrganizationalChart"/>
    <dgm:cxn modelId="{21484DBB-7491-4666-BB97-70FF60304562}" type="presOf" srcId="{81F0A1FB-D465-4CDC-A8A9-06E3074EEC71}" destId="{43A9DC85-5010-41A7-B344-CC065D5833C0}" srcOrd="0" destOrd="0" presId="urn:microsoft.com/office/officeart/2008/layout/NameandTitleOrganizationalChart"/>
    <dgm:cxn modelId="{5368F730-43C2-466B-8D19-1A504448ED7F}" type="presOf" srcId="{0AA1F8CE-E46F-44B2-BD6D-A326D8E13E60}" destId="{46F0471D-1F68-48CA-AB62-3292E724C6A2}" srcOrd="1" destOrd="0" presId="urn:microsoft.com/office/officeart/2008/layout/NameandTitleOrganizationalChart"/>
    <dgm:cxn modelId="{19BACEA1-AC89-47EA-AB4B-F4EE9F5341DC}" type="presOf" srcId="{AF8B6954-5956-4F4D-873B-D3EAAE0B9954}" destId="{8B26B7C1-5C07-48B2-88CC-27FEDB607BC7}" srcOrd="0" destOrd="0" presId="urn:microsoft.com/office/officeart/2008/layout/NameandTitleOrganizationalChart"/>
    <dgm:cxn modelId="{7D7FDB6B-0FDD-482D-9F4C-96295B6CFA01}" type="presOf" srcId="{3694D445-7BE8-4F8F-B0C8-85E078E4EEEB}" destId="{465C2134-EBD1-4CF6-A35B-0789A0DADE69}" srcOrd="0" destOrd="0" presId="urn:microsoft.com/office/officeart/2008/layout/NameandTitleOrganizationalChart"/>
    <dgm:cxn modelId="{E25E3EE5-27EE-45E8-930A-41A2C07A6B3C}" type="presOf" srcId="{771E0433-30F3-437E-8CE9-508BFEFF5466}" destId="{7E7C45EA-80A7-41EE-A337-34F4F47F2E20}" srcOrd="1" destOrd="0" presId="urn:microsoft.com/office/officeart/2008/layout/NameandTitleOrganizationalChart"/>
    <dgm:cxn modelId="{DC9D7956-5A2E-4FCB-9FB0-83A12E9C4007}" type="presOf" srcId="{DE516A56-7F85-46AF-87CF-09D7B6E05F98}" destId="{888BBD2E-7569-45BD-BC38-541539F40192}" srcOrd="0" destOrd="0" presId="urn:microsoft.com/office/officeart/2008/layout/NameandTitleOrganizationalChart"/>
    <dgm:cxn modelId="{C44236BB-258A-401C-874E-D9C31F0D436E}" type="presParOf" srcId="{4FA360A9-90D2-4324-B05D-4799CE640C1F}" destId="{C5BC1ABA-99D9-46E1-8C3B-B806F8C91E4D}" srcOrd="0" destOrd="0" presId="urn:microsoft.com/office/officeart/2008/layout/NameandTitleOrganizationalChart"/>
    <dgm:cxn modelId="{DDCF86DC-51D3-4040-BFB5-7B314B33DEDF}" type="presParOf" srcId="{C5BC1ABA-99D9-46E1-8C3B-B806F8C91E4D}" destId="{F887B4F3-0B5C-41D7-971B-1B73053E9D28}" srcOrd="0" destOrd="0" presId="urn:microsoft.com/office/officeart/2008/layout/NameandTitleOrganizationalChart"/>
    <dgm:cxn modelId="{AC851FEB-151F-4A21-8DEB-BD6842B2DF9A}" type="presParOf" srcId="{F887B4F3-0B5C-41D7-971B-1B73053E9D28}" destId="{08F82F7F-C535-4FEB-9553-A0039EBD3304}" srcOrd="0" destOrd="0" presId="urn:microsoft.com/office/officeart/2008/layout/NameandTitleOrganizationalChart"/>
    <dgm:cxn modelId="{02BC52D0-3D43-44A7-A63E-A6721C0F97BE}" type="presParOf" srcId="{F887B4F3-0B5C-41D7-971B-1B73053E9D28}" destId="{E9774D3C-0888-482A-882E-E50BDEBB3D91}" srcOrd="1" destOrd="0" presId="urn:microsoft.com/office/officeart/2008/layout/NameandTitleOrganizationalChart"/>
    <dgm:cxn modelId="{E5B90264-C36E-498E-B213-F06190DED022}" type="presParOf" srcId="{F887B4F3-0B5C-41D7-971B-1B73053E9D28}" destId="{7E7C45EA-80A7-41EE-A337-34F4F47F2E20}" srcOrd="2" destOrd="0" presId="urn:microsoft.com/office/officeart/2008/layout/NameandTitleOrganizationalChart"/>
    <dgm:cxn modelId="{461AD6D4-5ED2-4005-835D-19A7A0335C52}" type="presParOf" srcId="{C5BC1ABA-99D9-46E1-8C3B-B806F8C91E4D}" destId="{B4917448-EBA1-4F2B-896D-0ACD3C166F7A}" srcOrd="1" destOrd="0" presId="urn:microsoft.com/office/officeart/2008/layout/NameandTitleOrganizationalChart"/>
    <dgm:cxn modelId="{8C210F6B-7BA0-41DD-9618-42ECA37BE19E}" type="presParOf" srcId="{B4917448-EBA1-4F2B-896D-0ACD3C166F7A}" destId="{4570E7F9-97D3-4922-B3A6-9A88C6B57EB4}" srcOrd="0" destOrd="0" presId="urn:microsoft.com/office/officeart/2008/layout/NameandTitleOrganizationalChart"/>
    <dgm:cxn modelId="{37116C06-1FD5-42BF-B931-8577123ADDA9}" type="presParOf" srcId="{B4917448-EBA1-4F2B-896D-0ACD3C166F7A}" destId="{F3FD3EDA-FB9E-4A18-9238-815A9ACA1F12}" srcOrd="1" destOrd="0" presId="urn:microsoft.com/office/officeart/2008/layout/NameandTitleOrganizationalChart"/>
    <dgm:cxn modelId="{1425C22F-8CC9-43DE-B2B5-FCC498E8BE09}" type="presParOf" srcId="{F3FD3EDA-FB9E-4A18-9238-815A9ACA1F12}" destId="{DADEFF49-9C5C-4D1D-A7EF-FC60B34F1AAB}" srcOrd="0" destOrd="0" presId="urn:microsoft.com/office/officeart/2008/layout/NameandTitleOrganizationalChart"/>
    <dgm:cxn modelId="{EC66D7C0-A0C3-4B44-B6AC-D14316647528}" type="presParOf" srcId="{DADEFF49-9C5C-4D1D-A7EF-FC60B34F1AAB}" destId="{713280D5-3034-4629-A580-633F953F56EE}" srcOrd="0" destOrd="0" presId="urn:microsoft.com/office/officeart/2008/layout/NameandTitleOrganizationalChart"/>
    <dgm:cxn modelId="{583D2E45-28C8-41C8-8632-08D009E335AA}" type="presParOf" srcId="{DADEFF49-9C5C-4D1D-A7EF-FC60B34F1AAB}" destId="{0DB00A1D-FE3B-4933-9213-53C8C92494D7}" srcOrd="1" destOrd="0" presId="urn:microsoft.com/office/officeart/2008/layout/NameandTitleOrganizationalChart"/>
    <dgm:cxn modelId="{58B7ED5E-1A7A-493B-B054-4EDD86ACEF7B}" type="presParOf" srcId="{DADEFF49-9C5C-4D1D-A7EF-FC60B34F1AAB}" destId="{B5ED1F49-EDE9-4DA9-90E3-1C949066E055}" srcOrd="2" destOrd="0" presId="urn:microsoft.com/office/officeart/2008/layout/NameandTitleOrganizationalChart"/>
    <dgm:cxn modelId="{6E1F5217-A36A-4C47-A604-4CAE2B668845}" type="presParOf" srcId="{F3FD3EDA-FB9E-4A18-9238-815A9ACA1F12}" destId="{E4DF8609-4543-4C93-BC1A-7D8CB43B0580}" srcOrd="1" destOrd="0" presId="urn:microsoft.com/office/officeart/2008/layout/NameandTitleOrganizationalChart"/>
    <dgm:cxn modelId="{93AE34A3-0DB7-425D-B08D-57B26998B8F9}" type="presParOf" srcId="{E4DF8609-4543-4C93-BC1A-7D8CB43B0580}" destId="{4F2492A0-2F1B-42EE-A3FB-0900476483E6}" srcOrd="0" destOrd="0" presId="urn:microsoft.com/office/officeart/2008/layout/NameandTitleOrganizationalChart"/>
    <dgm:cxn modelId="{F5C065A5-EDB4-4BFC-AB2E-D002A74E8E1C}" type="presParOf" srcId="{E4DF8609-4543-4C93-BC1A-7D8CB43B0580}" destId="{C39CAFBA-B0DF-4461-B046-FBED593954D3}" srcOrd="1" destOrd="0" presId="urn:microsoft.com/office/officeart/2008/layout/NameandTitleOrganizationalChart"/>
    <dgm:cxn modelId="{6B0F8940-EDEE-45ED-9990-422D968218D3}" type="presParOf" srcId="{C39CAFBA-B0DF-4461-B046-FBED593954D3}" destId="{3067E5D4-AAF3-498C-8500-0437412231AB}" srcOrd="0" destOrd="0" presId="urn:microsoft.com/office/officeart/2008/layout/NameandTitleOrganizationalChart"/>
    <dgm:cxn modelId="{C5A61341-7F91-40EC-A888-11D709093FF5}" type="presParOf" srcId="{3067E5D4-AAF3-498C-8500-0437412231AB}" destId="{AA8A932E-0CDE-4148-ADD1-0C86799F2C33}" srcOrd="0" destOrd="0" presId="urn:microsoft.com/office/officeart/2008/layout/NameandTitleOrganizationalChart"/>
    <dgm:cxn modelId="{ACC3F83A-9A55-4B80-A8E1-B8BF9FC05A38}" type="presParOf" srcId="{3067E5D4-AAF3-498C-8500-0437412231AB}" destId="{465C2134-EBD1-4CF6-A35B-0789A0DADE69}" srcOrd="1" destOrd="0" presId="urn:microsoft.com/office/officeart/2008/layout/NameandTitleOrganizationalChart"/>
    <dgm:cxn modelId="{FAF2FA34-5F32-43DF-8BD4-370EC6DF6F98}" type="presParOf" srcId="{3067E5D4-AAF3-498C-8500-0437412231AB}" destId="{330F2623-41B0-4169-B038-C69868759235}" srcOrd="2" destOrd="0" presId="urn:microsoft.com/office/officeart/2008/layout/NameandTitleOrganizationalChart"/>
    <dgm:cxn modelId="{BED94D4A-E11E-40CD-84F3-F3A7EA33A8EE}" type="presParOf" srcId="{C39CAFBA-B0DF-4461-B046-FBED593954D3}" destId="{3AB02471-66CA-4159-A158-C22901B6BC47}" srcOrd="1" destOrd="0" presId="urn:microsoft.com/office/officeart/2008/layout/NameandTitleOrganizationalChart"/>
    <dgm:cxn modelId="{C7F7947D-DAC1-4FBB-BCA7-4BF0E3B27D0C}" type="presParOf" srcId="{C39CAFBA-B0DF-4461-B046-FBED593954D3}" destId="{EF5E1FCE-01BB-4FD3-9A6B-2D5B83DC3386}" srcOrd="2" destOrd="0" presId="urn:microsoft.com/office/officeart/2008/layout/NameandTitleOrganizationalChart"/>
    <dgm:cxn modelId="{16AD6D8C-2734-40F0-99FA-B646AEDBD766}" type="presParOf" srcId="{E4DF8609-4543-4C93-BC1A-7D8CB43B0580}" destId="{5C3016A6-3443-4D3D-AE2E-376C4093B1C9}" srcOrd="2" destOrd="0" presId="urn:microsoft.com/office/officeart/2008/layout/NameandTitleOrganizationalChart"/>
    <dgm:cxn modelId="{100D76CE-1071-4A9B-B8C9-4CDE0C05BF82}" type="presParOf" srcId="{E4DF8609-4543-4C93-BC1A-7D8CB43B0580}" destId="{5ED4F258-8093-4C0E-87CF-C93B8CB202B3}" srcOrd="3" destOrd="0" presId="urn:microsoft.com/office/officeart/2008/layout/NameandTitleOrganizationalChart"/>
    <dgm:cxn modelId="{4F5B550B-98C4-422A-89EB-9A98E1A02BD9}" type="presParOf" srcId="{5ED4F258-8093-4C0E-87CF-C93B8CB202B3}" destId="{6D9FC0E8-80E0-4B9A-A064-9425E0495A22}" srcOrd="0" destOrd="0" presId="urn:microsoft.com/office/officeart/2008/layout/NameandTitleOrganizationalChart"/>
    <dgm:cxn modelId="{2EE5208A-F667-407D-BF8E-BE90181DE8AF}" type="presParOf" srcId="{6D9FC0E8-80E0-4B9A-A064-9425E0495A22}" destId="{0C19D6AE-145E-4ACA-93B7-659D883DAA92}" srcOrd="0" destOrd="0" presId="urn:microsoft.com/office/officeart/2008/layout/NameandTitleOrganizationalChart"/>
    <dgm:cxn modelId="{E8BA5B81-E761-4EC2-9389-6EF21E27E4B5}" type="presParOf" srcId="{6D9FC0E8-80E0-4B9A-A064-9425E0495A22}" destId="{64CC53B0-F4BF-4B57-BAD7-017FC6AFCE53}" srcOrd="1" destOrd="0" presId="urn:microsoft.com/office/officeart/2008/layout/NameandTitleOrganizationalChart"/>
    <dgm:cxn modelId="{9C03912B-F5C9-4F14-8736-53A28225A3ED}" type="presParOf" srcId="{6D9FC0E8-80E0-4B9A-A064-9425E0495A22}" destId="{156E7F26-E1E8-4C33-AC2E-5A7A5D973031}" srcOrd="2" destOrd="0" presId="urn:microsoft.com/office/officeart/2008/layout/NameandTitleOrganizationalChart"/>
    <dgm:cxn modelId="{9939DFE1-1D91-49D0-9FB4-F8C4BE31444A}" type="presParOf" srcId="{5ED4F258-8093-4C0E-87CF-C93B8CB202B3}" destId="{4FC025E7-5654-40C5-B865-87F8140CB6DC}" srcOrd="1" destOrd="0" presId="urn:microsoft.com/office/officeart/2008/layout/NameandTitleOrganizationalChart"/>
    <dgm:cxn modelId="{8445F5F4-9BD1-4780-A4D6-2176ACF821E1}" type="presParOf" srcId="{5ED4F258-8093-4C0E-87CF-C93B8CB202B3}" destId="{6BF1DF29-532F-43AC-AD4D-4944A216FBED}" srcOrd="2" destOrd="0" presId="urn:microsoft.com/office/officeart/2008/layout/NameandTitleOrganizationalChart"/>
    <dgm:cxn modelId="{8011E497-596D-4A7D-949A-DF5CD45500BD}" type="presParOf" srcId="{E4DF8609-4543-4C93-BC1A-7D8CB43B0580}" destId="{746F4FF7-F503-4A1D-832C-CA51638D3399}" srcOrd="4" destOrd="0" presId="urn:microsoft.com/office/officeart/2008/layout/NameandTitleOrganizationalChart"/>
    <dgm:cxn modelId="{BFDC524B-70DF-49CC-9140-59965B9487F9}" type="presParOf" srcId="{E4DF8609-4543-4C93-BC1A-7D8CB43B0580}" destId="{134CF148-895D-49BD-83C0-2F5382B84DDD}" srcOrd="5" destOrd="0" presId="urn:microsoft.com/office/officeart/2008/layout/NameandTitleOrganizationalChart"/>
    <dgm:cxn modelId="{6B6BBCDC-6282-4135-A27D-510793CD012F}" type="presParOf" srcId="{134CF148-895D-49BD-83C0-2F5382B84DDD}" destId="{D42A98C0-332A-43BE-BC62-1DC70549FC0C}" srcOrd="0" destOrd="0" presId="urn:microsoft.com/office/officeart/2008/layout/NameandTitleOrganizationalChart"/>
    <dgm:cxn modelId="{23B10513-84E1-4B45-88FC-65F7DE0832CE}" type="presParOf" srcId="{D42A98C0-332A-43BE-BC62-1DC70549FC0C}" destId="{888BBD2E-7569-45BD-BC38-541539F40192}" srcOrd="0" destOrd="0" presId="urn:microsoft.com/office/officeart/2008/layout/NameandTitleOrganizationalChart"/>
    <dgm:cxn modelId="{BF52211F-63DC-44DA-9964-0BD0B3F5AE17}" type="presParOf" srcId="{D42A98C0-332A-43BE-BC62-1DC70549FC0C}" destId="{020EE4C1-9376-485A-91F1-9CFDAE9738AD}" srcOrd="1" destOrd="0" presId="urn:microsoft.com/office/officeart/2008/layout/NameandTitleOrganizationalChart"/>
    <dgm:cxn modelId="{8CDA86AE-4137-4EF6-8E7F-D3435E71C54C}" type="presParOf" srcId="{D42A98C0-332A-43BE-BC62-1DC70549FC0C}" destId="{B468B86D-EAB3-4A87-A236-655782805A3F}" srcOrd="2" destOrd="0" presId="urn:microsoft.com/office/officeart/2008/layout/NameandTitleOrganizationalChart"/>
    <dgm:cxn modelId="{3FAAAF45-FCDE-4C46-82AA-8826692CCF62}" type="presParOf" srcId="{134CF148-895D-49BD-83C0-2F5382B84DDD}" destId="{DEABD467-555B-4FD8-B5BD-75A712A4F60B}" srcOrd="1" destOrd="0" presId="urn:microsoft.com/office/officeart/2008/layout/NameandTitleOrganizationalChart"/>
    <dgm:cxn modelId="{21E5F4FC-CA89-4751-87FB-AB53E9E36686}" type="presParOf" srcId="{134CF148-895D-49BD-83C0-2F5382B84DDD}" destId="{30D54673-1830-4F81-88CF-2061B85B06F4}" srcOrd="2" destOrd="0" presId="urn:microsoft.com/office/officeart/2008/layout/NameandTitleOrganizationalChart"/>
    <dgm:cxn modelId="{D89D36C8-4222-4026-832E-57B070249799}" type="presParOf" srcId="{F3FD3EDA-FB9E-4A18-9238-815A9ACA1F12}" destId="{864D8D6B-C837-4D50-B2B1-AED3483346F6}" srcOrd="2" destOrd="0" presId="urn:microsoft.com/office/officeart/2008/layout/NameandTitleOrganizationalChart"/>
    <dgm:cxn modelId="{6BFCFB26-0909-45C0-BE56-424D367C0423}" type="presParOf" srcId="{B4917448-EBA1-4F2B-896D-0ACD3C166F7A}" destId="{79B6C144-EA97-4E1B-974A-5458D0E61EF7}" srcOrd="2" destOrd="0" presId="urn:microsoft.com/office/officeart/2008/layout/NameandTitleOrganizationalChart"/>
    <dgm:cxn modelId="{1333A4E2-4460-447D-89FC-4E48C2D92E8B}" type="presParOf" srcId="{B4917448-EBA1-4F2B-896D-0ACD3C166F7A}" destId="{1E38F217-AA77-468E-9BAF-1FBAF1B99BF2}" srcOrd="3" destOrd="0" presId="urn:microsoft.com/office/officeart/2008/layout/NameandTitleOrganizationalChart"/>
    <dgm:cxn modelId="{041E24FE-4EF9-4488-8234-460C2C8A3274}" type="presParOf" srcId="{1E38F217-AA77-468E-9BAF-1FBAF1B99BF2}" destId="{45D7EAB3-CEB0-4158-9A22-500E6BA45212}" srcOrd="0" destOrd="0" presId="urn:microsoft.com/office/officeart/2008/layout/NameandTitleOrganizationalChart"/>
    <dgm:cxn modelId="{F707E5E1-269F-41C5-9182-4D43E16E2FD0}" type="presParOf" srcId="{45D7EAB3-CEB0-4158-9A22-500E6BA45212}" destId="{DEE623C2-444A-4BDF-B4B3-6E354C1C5D13}" srcOrd="0" destOrd="0" presId="urn:microsoft.com/office/officeart/2008/layout/NameandTitleOrganizationalChart"/>
    <dgm:cxn modelId="{94A46B38-0BBA-4C3C-9737-EA0E4EEFC887}" type="presParOf" srcId="{45D7EAB3-CEB0-4158-9A22-500E6BA45212}" destId="{A0A295C7-A385-4826-A50E-9B07960877C3}" srcOrd="1" destOrd="0" presId="urn:microsoft.com/office/officeart/2008/layout/NameandTitleOrganizationalChart"/>
    <dgm:cxn modelId="{183468D3-C3CE-4526-942E-255093EA9E8D}" type="presParOf" srcId="{45D7EAB3-CEB0-4158-9A22-500E6BA45212}" destId="{CD127220-BFE4-4DEF-A845-68B56F4F700A}" srcOrd="2" destOrd="0" presId="urn:microsoft.com/office/officeart/2008/layout/NameandTitleOrganizationalChart"/>
    <dgm:cxn modelId="{F794A2E1-A4C9-481E-87B8-BCE7831144A8}" type="presParOf" srcId="{1E38F217-AA77-468E-9BAF-1FBAF1B99BF2}" destId="{A5D93EED-3B0B-41A3-9F36-BBF1A8A06DBD}" srcOrd="1" destOrd="0" presId="urn:microsoft.com/office/officeart/2008/layout/NameandTitleOrganizationalChart"/>
    <dgm:cxn modelId="{D3039957-C268-47D0-93B7-EFE1817C8622}" type="presParOf" srcId="{A5D93EED-3B0B-41A3-9F36-BBF1A8A06DBD}" destId="{DD6F2C01-8625-48FD-A87D-2EDA7F4B4E35}" srcOrd="0" destOrd="0" presId="urn:microsoft.com/office/officeart/2008/layout/NameandTitleOrganizationalChart"/>
    <dgm:cxn modelId="{D0E7BD22-D339-4AD1-B734-DA55BA4B7DF7}" type="presParOf" srcId="{A5D93EED-3B0B-41A3-9F36-BBF1A8A06DBD}" destId="{5F4C22AE-36E2-4FAE-899A-89409985F1F4}" srcOrd="1" destOrd="0" presId="urn:microsoft.com/office/officeart/2008/layout/NameandTitleOrganizationalChart"/>
    <dgm:cxn modelId="{7B309907-8205-4482-B304-F078C181E3EB}" type="presParOf" srcId="{5F4C22AE-36E2-4FAE-899A-89409985F1F4}" destId="{AAB85394-3437-43C5-929E-F6540D6584C0}" srcOrd="0" destOrd="0" presId="urn:microsoft.com/office/officeart/2008/layout/NameandTitleOrganizationalChart"/>
    <dgm:cxn modelId="{1AE63EBC-B275-4843-AD12-70C8BD699B80}" type="presParOf" srcId="{AAB85394-3437-43C5-929E-F6540D6584C0}" destId="{0F4B4759-99A2-4939-A218-5F26867BE5EE}" srcOrd="0" destOrd="0" presId="urn:microsoft.com/office/officeart/2008/layout/NameandTitleOrganizationalChart"/>
    <dgm:cxn modelId="{049EEF49-4218-4EC4-A36D-DCB7DCCD4CDA}" type="presParOf" srcId="{AAB85394-3437-43C5-929E-F6540D6584C0}" destId="{F5EC74A0-9DFC-4AA6-BA8F-6E808A537812}" srcOrd="1" destOrd="0" presId="urn:microsoft.com/office/officeart/2008/layout/NameandTitleOrganizationalChart"/>
    <dgm:cxn modelId="{BF8CFD3D-AE57-4DC4-8CB5-2ABD5C129E6E}" type="presParOf" srcId="{AAB85394-3437-43C5-929E-F6540D6584C0}" destId="{D7B0812C-2F8B-483A-8678-D1F3F589A67A}" srcOrd="2" destOrd="0" presId="urn:microsoft.com/office/officeart/2008/layout/NameandTitleOrganizationalChart"/>
    <dgm:cxn modelId="{7AA76CD5-ADC6-4C70-A235-9A47BC6C4DBF}" type="presParOf" srcId="{5F4C22AE-36E2-4FAE-899A-89409985F1F4}" destId="{5D2B2DFD-2B8B-4E8C-8989-632EFD37A02F}" srcOrd="1" destOrd="0" presId="urn:microsoft.com/office/officeart/2008/layout/NameandTitleOrganizationalChart"/>
    <dgm:cxn modelId="{35CE5791-8C7F-4EC3-B333-E556648C3975}" type="presParOf" srcId="{5F4C22AE-36E2-4FAE-899A-89409985F1F4}" destId="{B21C02E1-82E1-4101-87AE-F7BD142D3D98}" srcOrd="2" destOrd="0" presId="urn:microsoft.com/office/officeart/2008/layout/NameandTitleOrganizationalChart"/>
    <dgm:cxn modelId="{6B0904DC-40FE-4B39-AEB0-B75490BA482B}" type="presParOf" srcId="{A5D93EED-3B0B-41A3-9F36-BBF1A8A06DBD}" destId="{8C48A690-D686-423D-90FF-933D6D752EAF}" srcOrd="2" destOrd="0" presId="urn:microsoft.com/office/officeart/2008/layout/NameandTitleOrganizationalChart"/>
    <dgm:cxn modelId="{D05E572F-658E-4118-8FD1-9992916FDB13}" type="presParOf" srcId="{A5D93EED-3B0B-41A3-9F36-BBF1A8A06DBD}" destId="{AD405BA2-634D-4AB3-891C-6C5DD1BC7553}" srcOrd="3" destOrd="0" presId="urn:microsoft.com/office/officeart/2008/layout/NameandTitleOrganizationalChart"/>
    <dgm:cxn modelId="{5F3B56D6-6CF5-4FDF-8220-8CAA7EF48F70}" type="presParOf" srcId="{AD405BA2-634D-4AB3-891C-6C5DD1BC7553}" destId="{8BCEACA7-7375-43A2-ABB6-85F238D8AD1C}" srcOrd="0" destOrd="0" presId="urn:microsoft.com/office/officeart/2008/layout/NameandTitleOrganizationalChart"/>
    <dgm:cxn modelId="{D37C44FE-9376-4281-8879-7945B23078B1}" type="presParOf" srcId="{8BCEACA7-7375-43A2-ABB6-85F238D8AD1C}" destId="{F0F391A4-6F6A-451C-8C02-9DCA5DDE4D49}" srcOrd="0" destOrd="0" presId="urn:microsoft.com/office/officeart/2008/layout/NameandTitleOrganizationalChart"/>
    <dgm:cxn modelId="{2F87DC03-0976-4EF2-B6E3-4443B0CBEC27}" type="presParOf" srcId="{8BCEACA7-7375-43A2-ABB6-85F238D8AD1C}" destId="{B69C9521-9307-4D38-B36A-7D05CE42E624}" srcOrd="1" destOrd="0" presId="urn:microsoft.com/office/officeart/2008/layout/NameandTitleOrganizationalChart"/>
    <dgm:cxn modelId="{504F4FEE-39A3-4911-B9FB-0C42680EBA8A}" type="presParOf" srcId="{8BCEACA7-7375-43A2-ABB6-85F238D8AD1C}" destId="{593B9AEA-B599-439A-9E3E-35C81B0EA8FC}" srcOrd="2" destOrd="0" presId="urn:microsoft.com/office/officeart/2008/layout/NameandTitleOrganizationalChart"/>
    <dgm:cxn modelId="{467DBEDB-BFC9-4388-AEEA-C33BCBFF7575}" type="presParOf" srcId="{AD405BA2-634D-4AB3-891C-6C5DD1BC7553}" destId="{3924D0A4-86B1-4A43-AB69-495A621FF8A1}" srcOrd="1" destOrd="0" presId="urn:microsoft.com/office/officeart/2008/layout/NameandTitleOrganizationalChart"/>
    <dgm:cxn modelId="{560F0099-7EAA-4499-984C-628BE98D7DD2}" type="presParOf" srcId="{AD405BA2-634D-4AB3-891C-6C5DD1BC7553}" destId="{828E177C-B0C7-407A-9703-2A35FA0E3EBE}" srcOrd="2" destOrd="0" presId="urn:microsoft.com/office/officeart/2008/layout/NameandTitleOrganizationalChart"/>
    <dgm:cxn modelId="{85A02504-0598-490F-9D1A-EE314063E530}" type="presParOf" srcId="{A5D93EED-3B0B-41A3-9F36-BBF1A8A06DBD}" destId="{8CB585DA-F3D5-4B28-A97C-F6F6D5F37767}" srcOrd="4" destOrd="0" presId="urn:microsoft.com/office/officeart/2008/layout/NameandTitleOrganizationalChart"/>
    <dgm:cxn modelId="{6751AB11-03B0-4C7E-A6B5-11C82039EFD2}" type="presParOf" srcId="{A5D93EED-3B0B-41A3-9F36-BBF1A8A06DBD}" destId="{386760EC-4971-4204-B60A-518564148006}" srcOrd="5" destOrd="0" presId="urn:microsoft.com/office/officeart/2008/layout/NameandTitleOrganizationalChart"/>
    <dgm:cxn modelId="{5712C861-918A-4734-8B09-9A539D5DA94F}" type="presParOf" srcId="{386760EC-4971-4204-B60A-518564148006}" destId="{7C1CBE25-16B8-416E-8E17-9D503BAD441D}" srcOrd="0" destOrd="0" presId="urn:microsoft.com/office/officeart/2008/layout/NameandTitleOrganizationalChart"/>
    <dgm:cxn modelId="{676A6C2F-3B87-4779-91E4-1175A83276EF}" type="presParOf" srcId="{7C1CBE25-16B8-416E-8E17-9D503BAD441D}" destId="{1C9C40C4-0253-41CC-B913-CC24BC2DD19F}" srcOrd="0" destOrd="0" presId="urn:microsoft.com/office/officeart/2008/layout/NameandTitleOrganizationalChart"/>
    <dgm:cxn modelId="{AF97DB45-2D20-4B7E-BE78-CD0AAB86EDF9}" type="presParOf" srcId="{7C1CBE25-16B8-416E-8E17-9D503BAD441D}" destId="{0C4BE645-3D5C-4AB6-8358-ED410A05B984}" srcOrd="1" destOrd="0" presId="urn:microsoft.com/office/officeart/2008/layout/NameandTitleOrganizationalChart"/>
    <dgm:cxn modelId="{C4954287-4AE8-4CFD-B49E-8C27D731A9F1}" type="presParOf" srcId="{7C1CBE25-16B8-416E-8E17-9D503BAD441D}" destId="{5E813B6C-98BC-4831-A49F-A760F661F9B9}" srcOrd="2" destOrd="0" presId="urn:microsoft.com/office/officeart/2008/layout/NameandTitleOrganizationalChart"/>
    <dgm:cxn modelId="{AAC696D7-F496-4771-AC94-B232B78C7BEC}" type="presParOf" srcId="{386760EC-4971-4204-B60A-518564148006}" destId="{1365AFDA-80DB-4A44-A479-F4B9E95F109C}" srcOrd="1" destOrd="0" presId="urn:microsoft.com/office/officeart/2008/layout/NameandTitleOrganizationalChart"/>
    <dgm:cxn modelId="{B4A72A81-776B-4C26-AB26-DED38F284F8E}" type="presParOf" srcId="{386760EC-4971-4204-B60A-518564148006}" destId="{AFDF3FCC-0B3E-4689-AE1F-36C320CD5B2C}" srcOrd="2" destOrd="0" presId="urn:microsoft.com/office/officeart/2008/layout/NameandTitleOrganizationalChart"/>
    <dgm:cxn modelId="{BF4431F5-5AAD-443D-AC80-3BD33276114E}" type="presParOf" srcId="{1E38F217-AA77-468E-9BAF-1FBAF1B99BF2}" destId="{96579386-8C39-4D09-A5EF-DD00C568DB58}" srcOrd="2" destOrd="0" presId="urn:microsoft.com/office/officeart/2008/layout/NameandTitleOrganizationalChart"/>
    <dgm:cxn modelId="{89B85910-1A56-424D-84FC-44B021693234}" type="presParOf" srcId="{B4917448-EBA1-4F2B-896D-0ACD3C166F7A}" destId="{A7B49F27-BC78-463C-84BB-72588C41C060}" srcOrd="4" destOrd="0" presId="urn:microsoft.com/office/officeart/2008/layout/NameandTitleOrganizationalChart"/>
    <dgm:cxn modelId="{4EFCF446-2EC9-4E5F-8EAD-1C702A939FBE}" type="presParOf" srcId="{B4917448-EBA1-4F2B-896D-0ACD3C166F7A}" destId="{00CCEC1B-D922-447A-9F4B-705887948159}" srcOrd="5" destOrd="0" presId="urn:microsoft.com/office/officeart/2008/layout/NameandTitleOrganizationalChart"/>
    <dgm:cxn modelId="{C6C95D68-931A-4F06-91B6-265777CD39E9}" type="presParOf" srcId="{00CCEC1B-D922-447A-9F4B-705887948159}" destId="{4343668D-072D-483F-A780-C0D7059D732C}" srcOrd="0" destOrd="0" presId="urn:microsoft.com/office/officeart/2008/layout/NameandTitleOrganizationalChart"/>
    <dgm:cxn modelId="{E2BCCF87-87F4-451F-B009-263FF3F4DBDA}" type="presParOf" srcId="{4343668D-072D-483F-A780-C0D7059D732C}" destId="{C4F23B33-A435-4C9A-904D-E9FAE16F7817}" srcOrd="0" destOrd="0" presId="urn:microsoft.com/office/officeart/2008/layout/NameandTitleOrganizationalChart"/>
    <dgm:cxn modelId="{4B37ED58-439B-4214-B3FD-9941BA3AD5DC}" type="presParOf" srcId="{4343668D-072D-483F-A780-C0D7059D732C}" destId="{43A9DC85-5010-41A7-B344-CC065D5833C0}" srcOrd="1" destOrd="0" presId="urn:microsoft.com/office/officeart/2008/layout/NameandTitleOrganizationalChart"/>
    <dgm:cxn modelId="{C72514BE-151A-43C2-955E-24E33E131B2A}" type="presParOf" srcId="{4343668D-072D-483F-A780-C0D7059D732C}" destId="{D9A53FD2-BCF0-46D6-AC8F-1AFDD97F57D2}" srcOrd="2" destOrd="0" presId="urn:microsoft.com/office/officeart/2008/layout/NameandTitleOrganizationalChart"/>
    <dgm:cxn modelId="{3B0E29EF-64DB-47B8-ABB6-A7AF99B16218}" type="presParOf" srcId="{00CCEC1B-D922-447A-9F4B-705887948159}" destId="{951816E7-A53E-465D-9C36-6A94BB256FA1}" srcOrd="1" destOrd="0" presId="urn:microsoft.com/office/officeart/2008/layout/NameandTitleOrganizationalChart"/>
    <dgm:cxn modelId="{DC9EDCE9-AC54-43DD-9119-04C22DCC94C1}" type="presParOf" srcId="{951816E7-A53E-465D-9C36-6A94BB256FA1}" destId="{ADA90AF7-C526-42D8-A2F9-D746120BB685}" srcOrd="0" destOrd="0" presId="urn:microsoft.com/office/officeart/2008/layout/NameandTitleOrganizationalChart"/>
    <dgm:cxn modelId="{94964A8A-160C-4921-B119-6DD3650AF44E}" type="presParOf" srcId="{951816E7-A53E-465D-9C36-6A94BB256FA1}" destId="{1D97ABBD-671B-4989-9B49-AD70853700CF}" srcOrd="1" destOrd="0" presId="urn:microsoft.com/office/officeart/2008/layout/NameandTitleOrganizationalChart"/>
    <dgm:cxn modelId="{987769BB-AFAD-418A-9000-6E5674681E2D}" type="presParOf" srcId="{1D97ABBD-671B-4989-9B49-AD70853700CF}" destId="{7AF576CF-AA51-455C-9DB8-C94AB57A69C9}" srcOrd="0" destOrd="0" presId="urn:microsoft.com/office/officeart/2008/layout/NameandTitleOrganizationalChart"/>
    <dgm:cxn modelId="{4C41A79A-199D-4153-913D-F259D8D8C4D2}" type="presParOf" srcId="{7AF576CF-AA51-455C-9DB8-C94AB57A69C9}" destId="{D30E45CD-E5B7-4D26-A8B8-F3ADEFC84ECD}" srcOrd="0" destOrd="0" presId="urn:microsoft.com/office/officeart/2008/layout/NameandTitleOrganizationalChart"/>
    <dgm:cxn modelId="{46981FDA-E7A4-43F1-AA0E-EED8FCAD9D08}" type="presParOf" srcId="{7AF576CF-AA51-455C-9DB8-C94AB57A69C9}" destId="{BE6A07E7-ADC7-493A-AC46-159A74BA6E49}" srcOrd="1" destOrd="0" presId="urn:microsoft.com/office/officeart/2008/layout/NameandTitleOrganizationalChart"/>
    <dgm:cxn modelId="{4D4BB65C-BFD6-4558-A1B9-319A5D62F276}" type="presParOf" srcId="{7AF576CF-AA51-455C-9DB8-C94AB57A69C9}" destId="{E88A2557-6A79-4915-90EB-DD4A256CDC1F}" srcOrd="2" destOrd="0" presId="urn:microsoft.com/office/officeart/2008/layout/NameandTitleOrganizationalChart"/>
    <dgm:cxn modelId="{965E999E-AF1A-4E38-83F8-7FF82C6D05B1}" type="presParOf" srcId="{1D97ABBD-671B-4989-9B49-AD70853700CF}" destId="{83A6EB15-BC8C-41DF-9EF5-8229F5D93D35}" srcOrd="1" destOrd="0" presId="urn:microsoft.com/office/officeart/2008/layout/NameandTitleOrganizationalChart"/>
    <dgm:cxn modelId="{2D623319-B9D8-4AAE-8546-850D70D4DC91}" type="presParOf" srcId="{1D97ABBD-671B-4989-9B49-AD70853700CF}" destId="{8AB7E33D-4C44-4EA8-BDA0-2707E1081733}" srcOrd="2" destOrd="0" presId="urn:microsoft.com/office/officeart/2008/layout/NameandTitleOrganizationalChart"/>
    <dgm:cxn modelId="{0FA3D996-F29A-4F3B-A427-06F621FB4C0C}" type="presParOf" srcId="{951816E7-A53E-465D-9C36-6A94BB256FA1}" destId="{773DC97B-AE26-4A12-8346-EE1F073EF074}" srcOrd="2" destOrd="0" presId="urn:microsoft.com/office/officeart/2008/layout/NameandTitleOrganizationalChart"/>
    <dgm:cxn modelId="{55ADB43A-FBA9-4DA3-8ED8-F1000F19AC4B}" type="presParOf" srcId="{951816E7-A53E-465D-9C36-6A94BB256FA1}" destId="{0110C219-65D2-4A34-8346-C1837A96BBFA}" srcOrd="3" destOrd="0" presId="urn:microsoft.com/office/officeart/2008/layout/NameandTitleOrganizationalChart"/>
    <dgm:cxn modelId="{E30A8F51-4799-4A55-BD5D-C2E4F544DF70}" type="presParOf" srcId="{0110C219-65D2-4A34-8346-C1837A96BBFA}" destId="{D390328F-85FE-4086-BBF2-94E5B36A4F0C}" srcOrd="0" destOrd="0" presId="urn:microsoft.com/office/officeart/2008/layout/NameandTitleOrganizationalChart"/>
    <dgm:cxn modelId="{B12A3367-B522-45EC-9236-DE9ACDB787FC}" type="presParOf" srcId="{D390328F-85FE-4086-BBF2-94E5B36A4F0C}" destId="{3143513C-C958-41C5-AEFA-6FCE737A4A7B}" srcOrd="0" destOrd="0" presId="urn:microsoft.com/office/officeart/2008/layout/NameandTitleOrganizationalChart"/>
    <dgm:cxn modelId="{877DF3E7-2128-4B5F-B932-05501A6BB518}" type="presParOf" srcId="{D390328F-85FE-4086-BBF2-94E5B36A4F0C}" destId="{3F87584F-7BB7-4DBD-884D-74FC1559E13D}" srcOrd="1" destOrd="0" presId="urn:microsoft.com/office/officeart/2008/layout/NameandTitleOrganizationalChart"/>
    <dgm:cxn modelId="{02286BB1-6AD9-4789-8A86-B4247AE7A376}" type="presParOf" srcId="{D390328F-85FE-4086-BBF2-94E5B36A4F0C}" destId="{286664AA-F02F-4A24-A610-2442F41F1CBA}" srcOrd="2" destOrd="0" presId="urn:microsoft.com/office/officeart/2008/layout/NameandTitleOrganizationalChart"/>
    <dgm:cxn modelId="{F89C9ECF-2AC6-455D-9E59-5461F3525B39}" type="presParOf" srcId="{0110C219-65D2-4A34-8346-C1837A96BBFA}" destId="{C0BD6C47-BF28-4756-BC01-B7D0FB2B250E}" srcOrd="1" destOrd="0" presId="urn:microsoft.com/office/officeart/2008/layout/NameandTitleOrganizationalChart"/>
    <dgm:cxn modelId="{2CC90185-2A05-4A25-8958-1E379ABBF0BB}" type="presParOf" srcId="{0110C219-65D2-4A34-8346-C1837A96BBFA}" destId="{7F5DBAB6-732A-4A25-9C1E-6E4342444018}" srcOrd="2" destOrd="0" presId="urn:microsoft.com/office/officeart/2008/layout/NameandTitleOrganizationalChart"/>
    <dgm:cxn modelId="{162E81E5-A429-4554-AA48-41A08D1F5BE9}" type="presParOf" srcId="{00CCEC1B-D922-447A-9F4B-705887948159}" destId="{335400B0-ABCD-40F6-ADEC-82AE31782E8F}" srcOrd="2" destOrd="0" presId="urn:microsoft.com/office/officeart/2008/layout/NameandTitleOrganizationalChart"/>
    <dgm:cxn modelId="{11F1564F-7E25-4B70-AA12-067F2F715A22}" type="presParOf" srcId="{B4917448-EBA1-4F2B-896D-0ACD3C166F7A}" destId="{301BE087-EA0D-4D04-9EDF-1CBCE2367CB2}" srcOrd="6" destOrd="0" presId="urn:microsoft.com/office/officeart/2008/layout/NameandTitleOrganizationalChart"/>
    <dgm:cxn modelId="{FE3F78F9-D6E0-42CE-9B49-33F64F385F35}" type="presParOf" srcId="{B4917448-EBA1-4F2B-896D-0ACD3C166F7A}" destId="{C59A8D1B-E18A-498A-A4FF-90B91DF8BFF8}" srcOrd="7" destOrd="0" presId="urn:microsoft.com/office/officeart/2008/layout/NameandTitleOrganizationalChart"/>
    <dgm:cxn modelId="{CE6BBC48-16A5-4E23-AA5F-790138D36183}" type="presParOf" srcId="{C59A8D1B-E18A-498A-A4FF-90B91DF8BFF8}" destId="{2B1C892C-FF47-4ED5-8CFF-B20421BB28A9}" srcOrd="0" destOrd="0" presId="urn:microsoft.com/office/officeart/2008/layout/NameandTitleOrganizationalChart"/>
    <dgm:cxn modelId="{504ABB8C-A02F-48A9-A820-269C346E074F}" type="presParOf" srcId="{2B1C892C-FF47-4ED5-8CFF-B20421BB28A9}" destId="{E1507F36-F8AE-4466-9E1B-4E4CAE2F784B}" srcOrd="0" destOrd="0" presId="urn:microsoft.com/office/officeart/2008/layout/NameandTitleOrganizationalChart"/>
    <dgm:cxn modelId="{416807D3-6D97-4481-8E65-07A63D60C7F4}" type="presParOf" srcId="{2B1C892C-FF47-4ED5-8CFF-B20421BB28A9}" destId="{D983BE39-8A0A-4A87-BAAB-B75EBB7A91CD}" srcOrd="1" destOrd="0" presId="urn:microsoft.com/office/officeart/2008/layout/NameandTitleOrganizationalChart"/>
    <dgm:cxn modelId="{5737CA4F-6AFE-4FD6-BC6E-45F33274F0F2}" type="presParOf" srcId="{2B1C892C-FF47-4ED5-8CFF-B20421BB28A9}" destId="{89AF4D51-5921-47E6-865D-567391D1C0D8}" srcOrd="2" destOrd="0" presId="urn:microsoft.com/office/officeart/2008/layout/NameandTitleOrganizationalChart"/>
    <dgm:cxn modelId="{58B88AB5-1085-42ED-A0BF-100459697BDD}" type="presParOf" srcId="{C59A8D1B-E18A-498A-A4FF-90B91DF8BFF8}" destId="{48C67273-CB8A-4445-8D1D-90D50F7C5F7B}" srcOrd="1" destOrd="0" presId="urn:microsoft.com/office/officeart/2008/layout/NameandTitleOrganizationalChart"/>
    <dgm:cxn modelId="{2807F522-2B1F-4723-9278-FB10F1C4C11C}" type="presParOf" srcId="{48C67273-CB8A-4445-8D1D-90D50F7C5F7B}" destId="{A8436223-4FEF-4394-9795-8143D573E595}" srcOrd="0" destOrd="0" presId="urn:microsoft.com/office/officeart/2008/layout/NameandTitleOrganizationalChart"/>
    <dgm:cxn modelId="{B512F643-59E8-4B05-AA71-C6427FD2FCD5}" type="presParOf" srcId="{48C67273-CB8A-4445-8D1D-90D50F7C5F7B}" destId="{CF497FF3-AECB-494D-ACA4-D0A840C91929}" srcOrd="1" destOrd="0" presId="urn:microsoft.com/office/officeart/2008/layout/NameandTitleOrganizationalChart"/>
    <dgm:cxn modelId="{0ECCA210-9862-4223-9661-9F3778B68177}" type="presParOf" srcId="{CF497FF3-AECB-494D-ACA4-D0A840C91929}" destId="{C80A9FBD-A5C7-49ED-A8A0-E1CF1A03DD39}" srcOrd="0" destOrd="0" presId="urn:microsoft.com/office/officeart/2008/layout/NameandTitleOrganizationalChart"/>
    <dgm:cxn modelId="{98D43AC1-953C-4EEB-8BE5-DD991B954E34}" type="presParOf" srcId="{C80A9FBD-A5C7-49ED-A8A0-E1CF1A03DD39}" destId="{1B2681B4-DDAC-4F4D-BE31-83F721585508}" srcOrd="0" destOrd="0" presId="urn:microsoft.com/office/officeart/2008/layout/NameandTitleOrganizationalChart"/>
    <dgm:cxn modelId="{0F206B87-1304-46F9-BE9F-EC81AA1530CB}" type="presParOf" srcId="{C80A9FBD-A5C7-49ED-A8A0-E1CF1A03DD39}" destId="{6BF16B53-CD54-4672-830D-6906B5A73C7D}" srcOrd="1" destOrd="0" presId="urn:microsoft.com/office/officeart/2008/layout/NameandTitleOrganizationalChart"/>
    <dgm:cxn modelId="{AFEB1BA0-32A8-4B13-99C2-F090A692BDA2}" type="presParOf" srcId="{C80A9FBD-A5C7-49ED-A8A0-E1CF1A03DD39}" destId="{C0AE3902-20A9-4A49-B85E-35CEE0F46542}" srcOrd="2" destOrd="0" presId="urn:microsoft.com/office/officeart/2008/layout/NameandTitleOrganizationalChart"/>
    <dgm:cxn modelId="{29FAB637-CD47-4676-BDB5-3F17CE9A1581}" type="presParOf" srcId="{CF497FF3-AECB-494D-ACA4-D0A840C91929}" destId="{B2B84CE8-CEB2-4B5B-ABEE-6153B4448721}" srcOrd="1" destOrd="0" presId="urn:microsoft.com/office/officeart/2008/layout/NameandTitleOrganizationalChart"/>
    <dgm:cxn modelId="{260E3D82-E296-4A4F-9E6F-B22CF5BB0630}" type="presParOf" srcId="{CF497FF3-AECB-494D-ACA4-D0A840C91929}" destId="{960B4DE1-CC09-40A0-8267-3828739160A3}" srcOrd="2" destOrd="0" presId="urn:microsoft.com/office/officeart/2008/layout/NameandTitleOrganizationalChart"/>
    <dgm:cxn modelId="{D711C805-176F-4C12-968D-AA551C279DE0}" type="presParOf" srcId="{48C67273-CB8A-4445-8D1D-90D50F7C5F7B}" destId="{FC949EBA-FDD2-4948-846F-0F07ED0DF687}" srcOrd="2" destOrd="0" presId="urn:microsoft.com/office/officeart/2008/layout/NameandTitleOrganizationalChart"/>
    <dgm:cxn modelId="{D721F5D8-0DAB-43EE-84B4-58535021041A}" type="presParOf" srcId="{48C67273-CB8A-4445-8D1D-90D50F7C5F7B}" destId="{F2826347-4DA7-46C6-803A-8091EBA06822}" srcOrd="3" destOrd="0" presId="urn:microsoft.com/office/officeart/2008/layout/NameandTitleOrganizationalChart"/>
    <dgm:cxn modelId="{750874CA-5394-47C7-8D28-2A128566FE32}" type="presParOf" srcId="{F2826347-4DA7-46C6-803A-8091EBA06822}" destId="{939D2662-828D-4F16-8DE5-38795FD51A1F}" srcOrd="0" destOrd="0" presId="urn:microsoft.com/office/officeart/2008/layout/NameandTitleOrganizationalChart"/>
    <dgm:cxn modelId="{2441C2AA-BDD2-44FF-A1CD-CDE360E069A7}" type="presParOf" srcId="{939D2662-828D-4F16-8DE5-38795FD51A1F}" destId="{8B26B7C1-5C07-48B2-88CC-27FEDB607BC7}" srcOrd="0" destOrd="0" presId="urn:microsoft.com/office/officeart/2008/layout/NameandTitleOrganizationalChart"/>
    <dgm:cxn modelId="{DCEA67A0-CD52-4D0E-87B2-C168717E78D1}" type="presParOf" srcId="{939D2662-828D-4F16-8DE5-38795FD51A1F}" destId="{63CBA09B-F638-45B7-B8F2-FC84A0EF05B4}" srcOrd="1" destOrd="0" presId="urn:microsoft.com/office/officeart/2008/layout/NameandTitleOrganizationalChart"/>
    <dgm:cxn modelId="{E95D4542-9BA1-4D89-9F40-B43FCB2F0C58}" type="presParOf" srcId="{939D2662-828D-4F16-8DE5-38795FD51A1F}" destId="{847CA02E-C374-4E42-86AF-36617A72E597}" srcOrd="2" destOrd="0" presId="urn:microsoft.com/office/officeart/2008/layout/NameandTitleOrganizationalChart"/>
    <dgm:cxn modelId="{31E7078E-310D-4BCD-8EA4-87804AA533FC}" type="presParOf" srcId="{F2826347-4DA7-46C6-803A-8091EBA06822}" destId="{4E389D35-B422-4470-873B-E338C3FF21B7}" srcOrd="1" destOrd="0" presId="urn:microsoft.com/office/officeart/2008/layout/NameandTitleOrganizationalChart"/>
    <dgm:cxn modelId="{D415F4A6-67A6-4273-A293-BFA1581774F3}" type="presParOf" srcId="{F2826347-4DA7-46C6-803A-8091EBA06822}" destId="{457DC337-4A4D-4C39-A62E-46B7F4682BE3}" srcOrd="2" destOrd="0" presId="urn:microsoft.com/office/officeart/2008/layout/NameandTitleOrganizationalChart"/>
    <dgm:cxn modelId="{9904A3D1-1E67-4B8A-9AFA-5B781C945814}" type="presParOf" srcId="{C59A8D1B-E18A-498A-A4FF-90B91DF8BFF8}" destId="{D30CBEE7-A89A-492A-98DD-93E38EDE8942}" srcOrd="2" destOrd="0" presId="urn:microsoft.com/office/officeart/2008/layout/NameandTitleOrganizationalChart"/>
    <dgm:cxn modelId="{78B2E793-6EC1-4653-A944-77542BB94C48}" type="presParOf" srcId="{C5BC1ABA-99D9-46E1-8C3B-B806F8C91E4D}" destId="{F1890D31-18E6-4B00-B4B1-28DE1B8D7CCB}" srcOrd="2" destOrd="0" presId="urn:microsoft.com/office/officeart/2008/layout/NameandTitleOrganizationalChart"/>
    <dgm:cxn modelId="{59637523-3466-4852-80B1-D9EE18F03A23}" type="presParOf" srcId="{4FA360A9-90D2-4324-B05D-4799CE640C1F}" destId="{23A96481-38E1-4D11-87C3-02F1B84AE9D8}" srcOrd="1" destOrd="0" presId="urn:microsoft.com/office/officeart/2008/layout/NameandTitleOrganizationalChart"/>
    <dgm:cxn modelId="{CA6CCC2E-5CA8-4CB6-AC8D-80E2E38069EB}" type="presParOf" srcId="{23A96481-38E1-4D11-87C3-02F1B84AE9D8}" destId="{4140ABFD-94FB-4190-92E4-50D86E4458E2}" srcOrd="0" destOrd="0" presId="urn:microsoft.com/office/officeart/2008/layout/NameandTitleOrganizationalChart"/>
    <dgm:cxn modelId="{A31C7A5A-B257-409C-871E-D45F4DEDE7C2}" type="presParOf" srcId="{4140ABFD-94FB-4190-92E4-50D86E4458E2}" destId="{EC0400CB-1CEE-4596-A59D-9A01EB44B0D0}" srcOrd="0" destOrd="0" presId="urn:microsoft.com/office/officeart/2008/layout/NameandTitleOrganizationalChart"/>
    <dgm:cxn modelId="{7D501D90-7445-4FDF-A611-BD8EAF342792}" type="presParOf" srcId="{4140ABFD-94FB-4190-92E4-50D86E4458E2}" destId="{858D21D1-F1F0-4610-972E-2DB9E13AA6B7}" srcOrd="1" destOrd="0" presId="urn:microsoft.com/office/officeart/2008/layout/NameandTitleOrganizationalChart"/>
    <dgm:cxn modelId="{AD190E3B-0E88-4F6C-9EE7-E3F06F75EC97}" type="presParOf" srcId="{4140ABFD-94FB-4190-92E4-50D86E4458E2}" destId="{46F0471D-1F68-48CA-AB62-3292E724C6A2}" srcOrd="2" destOrd="0" presId="urn:microsoft.com/office/officeart/2008/layout/NameandTitleOrganizationalChart"/>
    <dgm:cxn modelId="{C3FE42DA-F1C6-4614-99D1-FA603AE94E82}" type="presParOf" srcId="{23A96481-38E1-4D11-87C3-02F1B84AE9D8}" destId="{2B3F6416-EBE5-4DB1-8D45-52076AB0B08F}" srcOrd="1" destOrd="0" presId="urn:microsoft.com/office/officeart/2008/layout/NameandTitleOrganizationalChart"/>
    <dgm:cxn modelId="{B91825B6-7039-422F-B90B-6A7F71260E88}" type="presParOf" srcId="{23A96481-38E1-4D11-87C3-02F1B84AE9D8}" destId="{5BB6C752-00DA-4202-9EFC-AEBEBBA208D5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07DD7B-C1AA-4F56-9858-FE52E123FC4A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</dgm:pt>
    <dgm:pt modelId="{8D3C37D6-7658-4FD3-B58A-98FCB524A8D6}" type="pres">
      <dgm:prSet presAssocID="{0207DD7B-C1AA-4F56-9858-FE52E123FC4A}" presName="Name0" presStyleCnt="0">
        <dgm:presLayoutVars>
          <dgm:chMax val="8"/>
          <dgm:chPref val="8"/>
          <dgm:dir/>
        </dgm:presLayoutVars>
      </dgm:prSet>
      <dgm:spPr/>
    </dgm:pt>
  </dgm:ptLst>
  <dgm:cxnLst>
    <dgm:cxn modelId="{D3852141-C704-4272-B629-FCAAFCDAF293}" type="presOf" srcId="{0207DD7B-C1AA-4F56-9858-FE52E123FC4A}" destId="{8D3C37D6-7658-4FD3-B58A-98FCB524A8D6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49EBA-FDD2-4948-846F-0F07ED0DF687}">
      <dsp:nvSpPr>
        <dsp:cNvPr id="0" name=""/>
        <dsp:cNvSpPr/>
      </dsp:nvSpPr>
      <dsp:spPr>
        <a:xfrm>
          <a:off x="4470836" y="3002515"/>
          <a:ext cx="147558" cy="13502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0296"/>
              </a:lnTo>
              <a:lnTo>
                <a:pt x="147558" y="135029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36223-4FEF-4394-9795-8143D573E595}">
      <dsp:nvSpPr>
        <dsp:cNvPr id="0" name=""/>
        <dsp:cNvSpPr/>
      </dsp:nvSpPr>
      <dsp:spPr>
        <a:xfrm>
          <a:off x="4470836" y="3002515"/>
          <a:ext cx="147558" cy="5104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0443"/>
              </a:lnTo>
              <a:lnTo>
                <a:pt x="147558" y="51044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1BE087-EA0D-4D04-9EDF-1CBCE2367CB2}">
      <dsp:nvSpPr>
        <dsp:cNvPr id="0" name=""/>
        <dsp:cNvSpPr/>
      </dsp:nvSpPr>
      <dsp:spPr>
        <a:xfrm>
          <a:off x="2530214" y="2170987"/>
          <a:ext cx="2334110" cy="322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357"/>
              </a:lnTo>
              <a:lnTo>
                <a:pt x="2334110" y="203357"/>
              </a:lnTo>
              <a:lnTo>
                <a:pt x="2334110" y="3222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3DC97B-AE26-4A12-8346-EE1F073EF074}">
      <dsp:nvSpPr>
        <dsp:cNvPr id="0" name=""/>
        <dsp:cNvSpPr/>
      </dsp:nvSpPr>
      <dsp:spPr>
        <a:xfrm>
          <a:off x="3151057" y="3002515"/>
          <a:ext cx="147558" cy="1331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1750"/>
              </a:lnTo>
              <a:lnTo>
                <a:pt x="147558" y="133175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90AF7-C526-42D8-A2F9-D746120BB685}">
      <dsp:nvSpPr>
        <dsp:cNvPr id="0" name=""/>
        <dsp:cNvSpPr/>
      </dsp:nvSpPr>
      <dsp:spPr>
        <a:xfrm>
          <a:off x="3151057" y="3002515"/>
          <a:ext cx="147558" cy="493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3491"/>
              </a:lnTo>
              <a:lnTo>
                <a:pt x="147558" y="4934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49F27-BC78-463C-84BB-72588C41C060}">
      <dsp:nvSpPr>
        <dsp:cNvPr id="0" name=""/>
        <dsp:cNvSpPr/>
      </dsp:nvSpPr>
      <dsp:spPr>
        <a:xfrm>
          <a:off x="2530214" y="2170987"/>
          <a:ext cx="1014331" cy="322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357"/>
              </a:lnTo>
              <a:lnTo>
                <a:pt x="1014331" y="203357"/>
              </a:lnTo>
              <a:lnTo>
                <a:pt x="1014331" y="3222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585DA-F3D5-4B28-A97C-F6F6D5F37767}">
      <dsp:nvSpPr>
        <dsp:cNvPr id="0" name=""/>
        <dsp:cNvSpPr/>
      </dsp:nvSpPr>
      <dsp:spPr>
        <a:xfrm>
          <a:off x="1691224" y="3002515"/>
          <a:ext cx="153716" cy="2167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7459"/>
              </a:lnTo>
              <a:lnTo>
                <a:pt x="153716" y="216745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48A690-D686-423D-90FF-933D6D752EAF}">
      <dsp:nvSpPr>
        <dsp:cNvPr id="0" name=""/>
        <dsp:cNvSpPr/>
      </dsp:nvSpPr>
      <dsp:spPr>
        <a:xfrm>
          <a:off x="1691224" y="3002515"/>
          <a:ext cx="153716" cy="13334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3410"/>
              </a:lnTo>
              <a:lnTo>
                <a:pt x="153716" y="133341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6F2C01-8625-48FD-A87D-2EDA7F4B4E35}">
      <dsp:nvSpPr>
        <dsp:cNvPr id="0" name=""/>
        <dsp:cNvSpPr/>
      </dsp:nvSpPr>
      <dsp:spPr>
        <a:xfrm>
          <a:off x="1691224" y="3002515"/>
          <a:ext cx="143987" cy="5164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6400"/>
              </a:lnTo>
              <a:lnTo>
                <a:pt x="143987" y="5164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B6C144-EA97-4E1B-974A-5458D0E61EF7}">
      <dsp:nvSpPr>
        <dsp:cNvPr id="0" name=""/>
        <dsp:cNvSpPr/>
      </dsp:nvSpPr>
      <dsp:spPr>
        <a:xfrm>
          <a:off x="2084713" y="2170987"/>
          <a:ext cx="445501" cy="322200"/>
        </a:xfrm>
        <a:custGeom>
          <a:avLst/>
          <a:gdLst/>
          <a:ahLst/>
          <a:cxnLst/>
          <a:rect l="0" t="0" r="0" b="0"/>
          <a:pathLst>
            <a:path>
              <a:moveTo>
                <a:pt x="445501" y="0"/>
              </a:moveTo>
              <a:lnTo>
                <a:pt x="445501" y="203357"/>
              </a:lnTo>
              <a:lnTo>
                <a:pt x="0" y="203357"/>
              </a:lnTo>
              <a:lnTo>
                <a:pt x="0" y="3222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6F4FF7-F503-4A1D-832C-CA51638D3399}">
      <dsp:nvSpPr>
        <dsp:cNvPr id="0" name=""/>
        <dsp:cNvSpPr/>
      </dsp:nvSpPr>
      <dsp:spPr>
        <a:xfrm>
          <a:off x="182273" y="3002515"/>
          <a:ext cx="184964" cy="22103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0381"/>
              </a:lnTo>
              <a:lnTo>
                <a:pt x="184964" y="221038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3016A6-3443-4D3D-AE2E-376C4093B1C9}">
      <dsp:nvSpPr>
        <dsp:cNvPr id="0" name=""/>
        <dsp:cNvSpPr/>
      </dsp:nvSpPr>
      <dsp:spPr>
        <a:xfrm>
          <a:off x="182273" y="3002515"/>
          <a:ext cx="204422" cy="13477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7724"/>
              </a:lnTo>
              <a:lnTo>
                <a:pt x="204422" y="13477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2492A0-2F1B-42EE-A3FB-0900476483E6}">
      <dsp:nvSpPr>
        <dsp:cNvPr id="0" name=""/>
        <dsp:cNvSpPr/>
      </dsp:nvSpPr>
      <dsp:spPr>
        <a:xfrm>
          <a:off x="182273" y="3002515"/>
          <a:ext cx="184964" cy="4923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349"/>
              </a:lnTo>
              <a:lnTo>
                <a:pt x="184964" y="49234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70E7F9-97D3-4922-B3A6-9A88C6B57EB4}">
      <dsp:nvSpPr>
        <dsp:cNvPr id="0" name=""/>
        <dsp:cNvSpPr/>
      </dsp:nvSpPr>
      <dsp:spPr>
        <a:xfrm>
          <a:off x="675511" y="2170987"/>
          <a:ext cx="1854702" cy="322200"/>
        </a:xfrm>
        <a:custGeom>
          <a:avLst/>
          <a:gdLst/>
          <a:ahLst/>
          <a:cxnLst/>
          <a:rect l="0" t="0" r="0" b="0"/>
          <a:pathLst>
            <a:path>
              <a:moveTo>
                <a:pt x="1854702" y="0"/>
              </a:moveTo>
              <a:lnTo>
                <a:pt x="1854702" y="203357"/>
              </a:lnTo>
              <a:lnTo>
                <a:pt x="0" y="203357"/>
              </a:lnTo>
              <a:lnTo>
                <a:pt x="0" y="3222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F82F7F-C535-4FEB-9553-A0039EBD3304}">
      <dsp:nvSpPr>
        <dsp:cNvPr id="0" name=""/>
        <dsp:cNvSpPr/>
      </dsp:nvSpPr>
      <dsp:spPr>
        <a:xfrm>
          <a:off x="1926677" y="1635450"/>
          <a:ext cx="1207074" cy="5355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71872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Times New Roman" pitchFamily="18" charset="0"/>
              <a:cs typeface="Times New Roman" pitchFamily="18" charset="0"/>
            </a:rPr>
            <a:t>Project Manager </a:t>
          </a:r>
        </a:p>
      </dsp:txBody>
      <dsp:txXfrm>
        <a:off x="1926677" y="1635450"/>
        <a:ext cx="1207074" cy="535537"/>
      </dsp:txXfrm>
    </dsp:sp>
    <dsp:sp modelId="{E9774D3C-0888-482A-882E-E50BDEBB3D91}">
      <dsp:nvSpPr>
        <dsp:cNvPr id="0" name=""/>
        <dsp:cNvSpPr/>
      </dsp:nvSpPr>
      <dsp:spPr>
        <a:xfrm>
          <a:off x="1813851" y="2012995"/>
          <a:ext cx="1476478" cy="26799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itchFamily="18" charset="0"/>
              <a:cs typeface="Times New Roman" pitchFamily="18" charset="0"/>
            </a:rPr>
            <a:t>Đào Thị Khánh Trang</a:t>
          </a:r>
        </a:p>
      </dsp:txBody>
      <dsp:txXfrm>
        <a:off x="1813851" y="2012995"/>
        <a:ext cx="1476478" cy="267997"/>
      </dsp:txXfrm>
    </dsp:sp>
    <dsp:sp modelId="{713280D5-3034-4629-A580-633F953F56EE}">
      <dsp:nvSpPr>
        <dsp:cNvPr id="0" name=""/>
        <dsp:cNvSpPr/>
      </dsp:nvSpPr>
      <dsp:spPr>
        <a:xfrm>
          <a:off x="58964" y="2493188"/>
          <a:ext cx="1233094" cy="5093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71872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atin typeface="Times New Roman" pitchFamily="18" charset="0"/>
              <a:cs typeface="Times New Roman" pitchFamily="18" charset="0"/>
            </a:rPr>
            <a:t>SRS Analyst</a:t>
          </a:r>
        </a:p>
      </dsp:txBody>
      <dsp:txXfrm>
        <a:off x="58964" y="2493188"/>
        <a:ext cx="1233094" cy="509327"/>
      </dsp:txXfrm>
    </dsp:sp>
    <dsp:sp modelId="{0DB00A1D-FE3B-4933-9213-53C8C92494D7}">
      <dsp:nvSpPr>
        <dsp:cNvPr id="0" name=""/>
        <dsp:cNvSpPr/>
      </dsp:nvSpPr>
      <dsp:spPr>
        <a:xfrm flipV="1">
          <a:off x="807456" y="2861862"/>
          <a:ext cx="292864" cy="41824"/>
        </a:xfrm>
        <a:prstGeom prst="rect">
          <a:avLst/>
        </a:prstGeom>
        <a:solidFill>
          <a:schemeClr val="accent1"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latin typeface="Times New Roman" pitchFamily="18" charset="0"/>
            <a:cs typeface="Times New Roman" pitchFamily="18" charset="0"/>
          </a:endParaRPr>
        </a:p>
      </dsp:txBody>
      <dsp:txXfrm rot="10800000">
        <a:off x="807456" y="2861862"/>
        <a:ext cx="292864" cy="41824"/>
      </dsp:txXfrm>
    </dsp:sp>
    <dsp:sp modelId="{AA8A932E-0CDE-4148-ADD1-0C86799F2C33}">
      <dsp:nvSpPr>
        <dsp:cNvPr id="0" name=""/>
        <dsp:cNvSpPr/>
      </dsp:nvSpPr>
      <dsp:spPr>
        <a:xfrm>
          <a:off x="367238" y="3240201"/>
          <a:ext cx="983720" cy="5093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71872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Times New Roman" pitchFamily="18" charset="0"/>
              <a:cs typeface="Times New Roman" pitchFamily="18" charset="0"/>
            </a:rPr>
            <a:t>Team Leader</a:t>
          </a:r>
        </a:p>
      </dsp:txBody>
      <dsp:txXfrm>
        <a:off x="367238" y="3240201"/>
        <a:ext cx="983720" cy="509327"/>
      </dsp:txXfrm>
    </dsp:sp>
    <dsp:sp modelId="{465C2134-EBD1-4CF6-A35B-0789A0DADE69}">
      <dsp:nvSpPr>
        <dsp:cNvPr id="0" name=""/>
        <dsp:cNvSpPr/>
      </dsp:nvSpPr>
      <dsp:spPr>
        <a:xfrm>
          <a:off x="426828" y="3633208"/>
          <a:ext cx="1201196" cy="27331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>
              <a:latin typeface="Times New Roman" pitchFamily="18" charset="0"/>
              <a:cs typeface="Times New Roman" pitchFamily="18" charset="0"/>
            </a:rPr>
            <a:t>Đào Thị Khánh Trang</a:t>
          </a:r>
        </a:p>
      </dsp:txBody>
      <dsp:txXfrm>
        <a:off x="426828" y="3633208"/>
        <a:ext cx="1201196" cy="273316"/>
      </dsp:txXfrm>
    </dsp:sp>
    <dsp:sp modelId="{0C19D6AE-145E-4ACA-93B7-659D883DAA92}">
      <dsp:nvSpPr>
        <dsp:cNvPr id="0" name=""/>
        <dsp:cNvSpPr/>
      </dsp:nvSpPr>
      <dsp:spPr>
        <a:xfrm>
          <a:off x="386696" y="4095577"/>
          <a:ext cx="983720" cy="5093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71872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atin typeface="Times New Roman" pitchFamily="18" charset="0"/>
              <a:cs typeface="Times New Roman" pitchFamily="18" charset="0"/>
            </a:rPr>
            <a:t>Team Member</a:t>
          </a:r>
        </a:p>
      </dsp:txBody>
      <dsp:txXfrm>
        <a:off x="386696" y="4095577"/>
        <a:ext cx="983720" cy="509327"/>
      </dsp:txXfrm>
    </dsp:sp>
    <dsp:sp modelId="{64CC53B0-F4BF-4B57-BAD7-017FC6AFCE53}">
      <dsp:nvSpPr>
        <dsp:cNvPr id="0" name=""/>
        <dsp:cNvSpPr/>
      </dsp:nvSpPr>
      <dsp:spPr>
        <a:xfrm>
          <a:off x="553389" y="4487847"/>
          <a:ext cx="1062161" cy="2878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itchFamily="18" charset="0"/>
              <a:cs typeface="Times New Roman" pitchFamily="18" charset="0"/>
            </a:rPr>
            <a:t>Lý Mạnh Linh</a:t>
          </a:r>
        </a:p>
      </dsp:txBody>
      <dsp:txXfrm>
        <a:off x="553389" y="4487847"/>
        <a:ext cx="1062161" cy="287878"/>
      </dsp:txXfrm>
    </dsp:sp>
    <dsp:sp modelId="{888BBD2E-7569-45BD-BC38-541539F40192}">
      <dsp:nvSpPr>
        <dsp:cNvPr id="0" name=""/>
        <dsp:cNvSpPr/>
      </dsp:nvSpPr>
      <dsp:spPr>
        <a:xfrm>
          <a:off x="367238" y="4958233"/>
          <a:ext cx="983720" cy="5093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71872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atin typeface="Times New Roman" pitchFamily="18" charset="0"/>
              <a:cs typeface="Times New Roman" pitchFamily="18" charset="0"/>
            </a:rPr>
            <a:t>Team Member</a:t>
          </a:r>
        </a:p>
      </dsp:txBody>
      <dsp:txXfrm>
        <a:off x="367238" y="4958233"/>
        <a:ext cx="983720" cy="509327"/>
      </dsp:txXfrm>
    </dsp:sp>
    <dsp:sp modelId="{020EE4C1-9376-485A-91F1-9CFDAE9738AD}">
      <dsp:nvSpPr>
        <dsp:cNvPr id="0" name=""/>
        <dsp:cNvSpPr/>
      </dsp:nvSpPr>
      <dsp:spPr>
        <a:xfrm>
          <a:off x="564092" y="5349362"/>
          <a:ext cx="1040754" cy="2698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itchFamily="18" charset="0"/>
              <a:cs typeface="Times New Roman" pitchFamily="18" charset="0"/>
            </a:rPr>
            <a:t>Vũ Văn Mạnh</a:t>
          </a:r>
        </a:p>
      </dsp:txBody>
      <dsp:txXfrm>
        <a:off x="564092" y="5349362"/>
        <a:ext cx="1040754" cy="269805"/>
      </dsp:txXfrm>
    </dsp:sp>
    <dsp:sp modelId="{DEE623C2-444A-4BDF-B4B3-6E354C1C5D13}">
      <dsp:nvSpPr>
        <dsp:cNvPr id="0" name=""/>
        <dsp:cNvSpPr/>
      </dsp:nvSpPr>
      <dsp:spPr>
        <a:xfrm>
          <a:off x="1592852" y="2493188"/>
          <a:ext cx="983720" cy="5093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71872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Times New Roman" pitchFamily="18" charset="0"/>
              <a:cs typeface="Times New Roman" pitchFamily="18" charset="0"/>
            </a:rPr>
            <a:t>Design Team</a:t>
          </a:r>
        </a:p>
      </dsp:txBody>
      <dsp:txXfrm>
        <a:off x="1592852" y="2493188"/>
        <a:ext cx="983720" cy="509327"/>
      </dsp:txXfrm>
    </dsp:sp>
    <dsp:sp modelId="{A0A295C7-A385-4826-A50E-9B07960877C3}">
      <dsp:nvSpPr>
        <dsp:cNvPr id="0" name=""/>
        <dsp:cNvSpPr/>
      </dsp:nvSpPr>
      <dsp:spPr>
        <a:xfrm flipV="1">
          <a:off x="1965502" y="2814824"/>
          <a:ext cx="185693" cy="85237"/>
        </a:xfrm>
        <a:prstGeom prst="rect">
          <a:avLst/>
        </a:prstGeom>
        <a:solidFill>
          <a:schemeClr val="accent1">
            <a:alpha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latin typeface="Times New Roman" pitchFamily="18" charset="0"/>
            <a:cs typeface="Times New Roman" pitchFamily="18" charset="0"/>
          </a:endParaRPr>
        </a:p>
      </dsp:txBody>
      <dsp:txXfrm rot="10800000">
        <a:off x="1965502" y="2814824"/>
        <a:ext cx="185693" cy="85237"/>
      </dsp:txXfrm>
    </dsp:sp>
    <dsp:sp modelId="{0F4B4759-99A2-4939-A218-5F26867BE5EE}">
      <dsp:nvSpPr>
        <dsp:cNvPr id="0" name=""/>
        <dsp:cNvSpPr/>
      </dsp:nvSpPr>
      <dsp:spPr>
        <a:xfrm>
          <a:off x="1835211" y="3264252"/>
          <a:ext cx="983720" cy="5093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71872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atin typeface="Times New Roman" pitchFamily="18" charset="0"/>
              <a:cs typeface="Times New Roman" pitchFamily="18" charset="0"/>
            </a:rPr>
            <a:t>Team Leader</a:t>
          </a:r>
        </a:p>
      </dsp:txBody>
      <dsp:txXfrm>
        <a:off x="1835211" y="3264252"/>
        <a:ext cx="983720" cy="509327"/>
      </dsp:txXfrm>
    </dsp:sp>
    <dsp:sp modelId="{F5EC74A0-9DFC-4AA6-BA8F-6E808A537812}">
      <dsp:nvSpPr>
        <dsp:cNvPr id="0" name=""/>
        <dsp:cNvSpPr/>
      </dsp:nvSpPr>
      <dsp:spPr>
        <a:xfrm>
          <a:off x="1907789" y="3627534"/>
          <a:ext cx="1153140" cy="21604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itchFamily="18" charset="0"/>
              <a:cs typeface="Times New Roman" pitchFamily="18" charset="0"/>
            </a:rPr>
            <a:t>Vũ Văn Mạnh</a:t>
          </a:r>
        </a:p>
      </dsp:txBody>
      <dsp:txXfrm>
        <a:off x="1907789" y="3627534"/>
        <a:ext cx="1153140" cy="216041"/>
      </dsp:txXfrm>
    </dsp:sp>
    <dsp:sp modelId="{F0F391A4-6F6A-451C-8C02-9DCA5DDE4D49}">
      <dsp:nvSpPr>
        <dsp:cNvPr id="0" name=""/>
        <dsp:cNvSpPr/>
      </dsp:nvSpPr>
      <dsp:spPr>
        <a:xfrm>
          <a:off x="1844940" y="4081262"/>
          <a:ext cx="983720" cy="5093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71872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atin typeface="Times New Roman" pitchFamily="18" charset="0"/>
              <a:cs typeface="Times New Roman" pitchFamily="18" charset="0"/>
            </a:rPr>
            <a:t>Team Member</a:t>
          </a:r>
        </a:p>
      </dsp:txBody>
      <dsp:txXfrm>
        <a:off x="1844940" y="4081262"/>
        <a:ext cx="983720" cy="509327"/>
      </dsp:txXfrm>
    </dsp:sp>
    <dsp:sp modelId="{B69C9521-9307-4D38-B36A-7D05CE42E624}">
      <dsp:nvSpPr>
        <dsp:cNvPr id="0" name=""/>
        <dsp:cNvSpPr/>
      </dsp:nvSpPr>
      <dsp:spPr>
        <a:xfrm>
          <a:off x="2007984" y="4493761"/>
          <a:ext cx="990182" cy="23066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itchFamily="18" charset="0"/>
              <a:cs typeface="Times New Roman" pitchFamily="18" charset="0"/>
            </a:rPr>
            <a:t>Lý Mạnh Linh</a:t>
          </a:r>
        </a:p>
      </dsp:txBody>
      <dsp:txXfrm>
        <a:off x="2007984" y="4493761"/>
        <a:ext cx="990182" cy="230664"/>
      </dsp:txXfrm>
    </dsp:sp>
    <dsp:sp modelId="{1C9C40C4-0253-41CC-B913-CC24BC2DD19F}">
      <dsp:nvSpPr>
        <dsp:cNvPr id="0" name=""/>
        <dsp:cNvSpPr/>
      </dsp:nvSpPr>
      <dsp:spPr>
        <a:xfrm>
          <a:off x="1844940" y="4915311"/>
          <a:ext cx="983720" cy="5093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71872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atin typeface="Times New Roman" pitchFamily="18" charset="0"/>
              <a:cs typeface="Times New Roman" pitchFamily="18" charset="0"/>
            </a:rPr>
            <a:t>Team Member</a:t>
          </a:r>
        </a:p>
      </dsp:txBody>
      <dsp:txXfrm>
        <a:off x="1844940" y="4915311"/>
        <a:ext cx="983720" cy="509327"/>
      </dsp:txXfrm>
    </dsp:sp>
    <dsp:sp modelId="{0C4BE645-3D5C-4AB6-8358-ED410A05B984}">
      <dsp:nvSpPr>
        <dsp:cNvPr id="0" name=""/>
        <dsp:cNvSpPr/>
      </dsp:nvSpPr>
      <dsp:spPr>
        <a:xfrm>
          <a:off x="1942902" y="5328822"/>
          <a:ext cx="1231281" cy="20921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>
              <a:latin typeface="Times New Roman" pitchFamily="18" charset="0"/>
              <a:cs typeface="Times New Roman" pitchFamily="18" charset="0"/>
            </a:rPr>
            <a:t>Đào Thị Khánh Trang</a:t>
          </a:r>
        </a:p>
      </dsp:txBody>
      <dsp:txXfrm>
        <a:off x="1942902" y="5328822"/>
        <a:ext cx="1231281" cy="209217"/>
      </dsp:txXfrm>
    </dsp:sp>
    <dsp:sp modelId="{C4F23B33-A435-4C9A-904D-E9FAE16F7817}">
      <dsp:nvSpPr>
        <dsp:cNvPr id="0" name=""/>
        <dsp:cNvSpPr/>
      </dsp:nvSpPr>
      <dsp:spPr>
        <a:xfrm>
          <a:off x="3052685" y="2493188"/>
          <a:ext cx="983720" cy="5093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71872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atin typeface="Times New Roman" pitchFamily="18" charset="0"/>
              <a:cs typeface="Times New Roman" pitchFamily="18" charset="0"/>
            </a:rPr>
            <a:t>Development Team</a:t>
          </a:r>
        </a:p>
      </dsp:txBody>
      <dsp:txXfrm>
        <a:off x="3052685" y="2493188"/>
        <a:ext cx="983720" cy="509327"/>
      </dsp:txXfrm>
    </dsp:sp>
    <dsp:sp modelId="{43A9DC85-5010-41A7-B344-CC065D5833C0}">
      <dsp:nvSpPr>
        <dsp:cNvPr id="0" name=""/>
        <dsp:cNvSpPr/>
      </dsp:nvSpPr>
      <dsp:spPr>
        <a:xfrm flipH="1" flipV="1">
          <a:off x="2069600" y="2870628"/>
          <a:ext cx="123249" cy="58876"/>
        </a:xfrm>
        <a:prstGeom prst="rect">
          <a:avLst/>
        </a:prstGeom>
        <a:solidFill>
          <a:schemeClr val="accent1">
            <a:alpha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latin typeface="Times New Roman" pitchFamily="18" charset="0"/>
            <a:cs typeface="Times New Roman" pitchFamily="18" charset="0"/>
          </a:endParaRPr>
        </a:p>
      </dsp:txBody>
      <dsp:txXfrm rot="10800000">
        <a:off x="2069600" y="2870628"/>
        <a:ext cx="123249" cy="58876"/>
      </dsp:txXfrm>
    </dsp:sp>
    <dsp:sp modelId="{D30E45CD-E5B7-4D26-A8B8-F3ADEFC84ECD}">
      <dsp:nvSpPr>
        <dsp:cNvPr id="0" name=""/>
        <dsp:cNvSpPr/>
      </dsp:nvSpPr>
      <dsp:spPr>
        <a:xfrm>
          <a:off x="3298615" y="3241343"/>
          <a:ext cx="983720" cy="5093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71872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atin typeface="Times New Roman" pitchFamily="18" charset="0"/>
              <a:cs typeface="Times New Roman" pitchFamily="18" charset="0"/>
            </a:rPr>
            <a:t>Team Leader</a:t>
          </a:r>
        </a:p>
      </dsp:txBody>
      <dsp:txXfrm>
        <a:off x="3298615" y="3241343"/>
        <a:ext cx="983720" cy="509327"/>
      </dsp:txXfrm>
    </dsp:sp>
    <dsp:sp modelId="{BE6A07E7-ADC7-493A-AC46-159A74BA6E49}">
      <dsp:nvSpPr>
        <dsp:cNvPr id="0" name=""/>
        <dsp:cNvSpPr/>
      </dsp:nvSpPr>
      <dsp:spPr>
        <a:xfrm>
          <a:off x="3495359" y="3602833"/>
          <a:ext cx="885348" cy="23908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>
              <a:latin typeface="Times New Roman" pitchFamily="18" charset="0"/>
              <a:cs typeface="Times New Roman" pitchFamily="18" charset="0"/>
            </a:rPr>
            <a:t>Lý Mạnh Linh</a:t>
          </a:r>
        </a:p>
      </dsp:txBody>
      <dsp:txXfrm>
        <a:off x="3495359" y="3602833"/>
        <a:ext cx="885348" cy="239083"/>
      </dsp:txXfrm>
    </dsp:sp>
    <dsp:sp modelId="{3143513C-C958-41C5-AEFA-6FCE737A4A7B}">
      <dsp:nvSpPr>
        <dsp:cNvPr id="0" name=""/>
        <dsp:cNvSpPr/>
      </dsp:nvSpPr>
      <dsp:spPr>
        <a:xfrm>
          <a:off x="3298615" y="4079602"/>
          <a:ext cx="983720" cy="5093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71872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atin typeface="Times New Roman" pitchFamily="18" charset="0"/>
              <a:cs typeface="Times New Roman" pitchFamily="18" charset="0"/>
            </a:rPr>
            <a:t>Team Member</a:t>
          </a:r>
        </a:p>
      </dsp:txBody>
      <dsp:txXfrm>
        <a:off x="3298615" y="4079602"/>
        <a:ext cx="983720" cy="509327"/>
      </dsp:txXfrm>
    </dsp:sp>
    <dsp:sp modelId="{3F87584F-7BB7-4DBD-884D-74FC1559E13D}">
      <dsp:nvSpPr>
        <dsp:cNvPr id="0" name=""/>
        <dsp:cNvSpPr/>
      </dsp:nvSpPr>
      <dsp:spPr>
        <a:xfrm>
          <a:off x="3513907" y="4484258"/>
          <a:ext cx="885348" cy="2454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>
              <a:latin typeface="Times New Roman" pitchFamily="18" charset="0"/>
              <a:cs typeface="Times New Roman" pitchFamily="18" charset="0"/>
            </a:rPr>
            <a:t>Vũ</a:t>
          </a:r>
          <a:r>
            <a:rPr lang="en-US" sz="11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100" kern="1200" dirty="0" err="1">
              <a:latin typeface="Times New Roman" pitchFamily="18" charset="0"/>
              <a:cs typeface="Times New Roman" pitchFamily="18" charset="0"/>
            </a:rPr>
            <a:t>Văn</a:t>
          </a:r>
          <a:r>
            <a:rPr lang="en-US" sz="11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100" kern="1200" dirty="0" err="1">
              <a:latin typeface="Times New Roman" pitchFamily="18" charset="0"/>
              <a:cs typeface="Times New Roman" pitchFamily="18" charset="0"/>
            </a:rPr>
            <a:t>Mạnh</a:t>
          </a:r>
          <a:endParaRPr lang="en-US" sz="11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3513907" y="4484258"/>
        <a:ext cx="885348" cy="245475"/>
      </dsp:txXfrm>
    </dsp:sp>
    <dsp:sp modelId="{E1507F36-F8AE-4466-9E1B-4E4CAE2F784B}">
      <dsp:nvSpPr>
        <dsp:cNvPr id="0" name=""/>
        <dsp:cNvSpPr/>
      </dsp:nvSpPr>
      <dsp:spPr>
        <a:xfrm>
          <a:off x="4372464" y="2493188"/>
          <a:ext cx="983720" cy="5093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71872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atin typeface="Times New Roman" pitchFamily="18" charset="0"/>
              <a:cs typeface="Times New Roman" pitchFamily="18" charset="0"/>
            </a:rPr>
            <a:t>Test Team</a:t>
          </a:r>
        </a:p>
      </dsp:txBody>
      <dsp:txXfrm>
        <a:off x="4372464" y="2493188"/>
        <a:ext cx="983720" cy="509327"/>
      </dsp:txXfrm>
    </dsp:sp>
    <dsp:sp modelId="{D983BE39-8A0A-4A87-BAAB-B75EBB7A91CD}">
      <dsp:nvSpPr>
        <dsp:cNvPr id="0" name=""/>
        <dsp:cNvSpPr/>
      </dsp:nvSpPr>
      <dsp:spPr>
        <a:xfrm flipV="1">
          <a:off x="426869" y="2862289"/>
          <a:ext cx="474183" cy="92780"/>
        </a:xfrm>
        <a:prstGeom prst="rect">
          <a:avLst/>
        </a:prstGeom>
        <a:solidFill>
          <a:schemeClr val="bg1">
            <a:alpha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latin typeface="Times New Roman" pitchFamily="18" charset="0"/>
            <a:cs typeface="Times New Roman" pitchFamily="18" charset="0"/>
          </a:endParaRPr>
        </a:p>
      </dsp:txBody>
      <dsp:txXfrm rot="10800000">
        <a:off x="426869" y="2862289"/>
        <a:ext cx="474183" cy="92780"/>
      </dsp:txXfrm>
    </dsp:sp>
    <dsp:sp modelId="{1B2681B4-DDAC-4F4D-BE31-83F721585508}">
      <dsp:nvSpPr>
        <dsp:cNvPr id="0" name=""/>
        <dsp:cNvSpPr/>
      </dsp:nvSpPr>
      <dsp:spPr>
        <a:xfrm>
          <a:off x="4618394" y="3258295"/>
          <a:ext cx="983720" cy="5093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71872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atin typeface="Times New Roman" pitchFamily="18" charset="0"/>
              <a:cs typeface="Times New Roman" pitchFamily="18" charset="0"/>
            </a:rPr>
            <a:t>Team Leader</a:t>
          </a:r>
        </a:p>
      </dsp:txBody>
      <dsp:txXfrm>
        <a:off x="4618394" y="3258295"/>
        <a:ext cx="983720" cy="509327"/>
      </dsp:txXfrm>
    </dsp:sp>
    <dsp:sp modelId="{6BF16B53-CD54-4672-830D-6906B5A73C7D}">
      <dsp:nvSpPr>
        <dsp:cNvPr id="0" name=""/>
        <dsp:cNvSpPr/>
      </dsp:nvSpPr>
      <dsp:spPr>
        <a:xfrm>
          <a:off x="4703668" y="3618191"/>
          <a:ext cx="1108288" cy="2422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itchFamily="18" charset="0"/>
              <a:cs typeface="Times New Roman" pitchFamily="18" charset="0"/>
            </a:rPr>
            <a:t>Trần Văn Dương</a:t>
          </a:r>
        </a:p>
      </dsp:txBody>
      <dsp:txXfrm>
        <a:off x="4703668" y="3618191"/>
        <a:ext cx="1108288" cy="242271"/>
      </dsp:txXfrm>
    </dsp:sp>
    <dsp:sp modelId="{8B26B7C1-5C07-48B2-88CC-27FEDB607BC7}">
      <dsp:nvSpPr>
        <dsp:cNvPr id="0" name=""/>
        <dsp:cNvSpPr/>
      </dsp:nvSpPr>
      <dsp:spPr>
        <a:xfrm>
          <a:off x="4618394" y="4098148"/>
          <a:ext cx="983720" cy="5093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71872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atin typeface="Times New Roman" pitchFamily="18" charset="0"/>
              <a:cs typeface="Times New Roman" pitchFamily="18" charset="0"/>
            </a:rPr>
            <a:t>Team Member</a:t>
          </a:r>
        </a:p>
      </dsp:txBody>
      <dsp:txXfrm>
        <a:off x="4618394" y="4098148"/>
        <a:ext cx="983720" cy="509327"/>
      </dsp:txXfrm>
    </dsp:sp>
    <dsp:sp modelId="{63CBA09B-F638-45B7-B8F2-FC84A0EF05B4}">
      <dsp:nvSpPr>
        <dsp:cNvPr id="0" name=""/>
        <dsp:cNvSpPr/>
      </dsp:nvSpPr>
      <dsp:spPr>
        <a:xfrm>
          <a:off x="4689955" y="4501008"/>
          <a:ext cx="1253644" cy="3042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>
              <a:latin typeface="Times New Roman" pitchFamily="18" charset="0"/>
              <a:cs typeface="Times New Roman" pitchFamily="18" charset="0"/>
            </a:rPr>
            <a:t>Đào Thị Khánh Trang</a:t>
          </a:r>
        </a:p>
      </dsp:txBody>
      <dsp:txXfrm>
        <a:off x="4689955" y="4501008"/>
        <a:ext cx="1253644" cy="304207"/>
      </dsp:txXfrm>
    </dsp:sp>
    <dsp:sp modelId="{EC0400CB-1CEE-4596-A59D-9A01EB44B0D0}">
      <dsp:nvSpPr>
        <dsp:cNvPr id="0" name=""/>
        <dsp:cNvSpPr/>
      </dsp:nvSpPr>
      <dsp:spPr>
        <a:xfrm>
          <a:off x="190626" y="1653791"/>
          <a:ext cx="983720" cy="5093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71872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latin typeface="Times New Roman" pitchFamily="18" charset="0"/>
              <a:ea typeface="Tahoma" pitchFamily="34" charset="0"/>
              <a:cs typeface="Times New Roman" pitchFamily="18" charset="0"/>
            </a:rPr>
            <a:t>Instructor</a:t>
          </a:r>
        </a:p>
      </dsp:txBody>
      <dsp:txXfrm>
        <a:off x="190626" y="1653791"/>
        <a:ext cx="983720" cy="509327"/>
      </dsp:txXfrm>
    </dsp:sp>
    <dsp:sp modelId="{858D21D1-F1F0-4610-972E-2DB9E13AA6B7}">
      <dsp:nvSpPr>
        <dsp:cNvPr id="0" name=""/>
        <dsp:cNvSpPr/>
      </dsp:nvSpPr>
      <dsp:spPr>
        <a:xfrm>
          <a:off x="86994" y="2009737"/>
          <a:ext cx="1264738" cy="29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lvl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latin typeface="Times New Roman" pitchFamily="18" charset="0"/>
              <a:cs typeface="Times New Roman" pitchFamily="18" charset="0"/>
            </a:rPr>
            <a:t>Trần Bình Dương</a:t>
          </a:r>
        </a:p>
      </dsp:txBody>
      <dsp:txXfrm>
        <a:off x="86994" y="2009737"/>
        <a:ext cx="1264738" cy="2931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540718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Shape 14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7" name="Shape 1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3" name="Shape 1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3" name="Shape 1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3" name="Shape 1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3" name="Shape 1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3" name="Shape 1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3" name="Shape 1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1400175" y="1991828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grpSp>
        <p:nvGrpSpPr>
          <p:cNvPr id="9" name="Shape 9"/>
          <p:cNvGrpSpPr/>
          <p:nvPr/>
        </p:nvGrpSpPr>
        <p:grpSpPr>
          <a:xfrm rot="10800000" flipH="1">
            <a:off x="3692754" y="38248"/>
            <a:ext cx="1758132" cy="1523096"/>
            <a:chOff x="4088875" y="1431100"/>
            <a:chExt cx="3293000" cy="2852775"/>
          </a:xfrm>
        </p:grpSpPr>
        <p:sp>
          <p:nvSpPr>
            <p:cNvPr id="10" name="Shape 1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" name="Shape 57"/>
          <p:cNvSpPr/>
          <p:nvPr/>
        </p:nvSpPr>
        <p:spPr>
          <a:xfrm rot="10800000" flipH="1">
            <a:off x="2809875" y="-172875"/>
            <a:ext cx="1111499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/>
          <p:nvPr/>
        </p:nvSpPr>
        <p:spPr>
          <a:xfrm rot="10800000" flipH="1">
            <a:off x="3602725" y="1360110"/>
            <a:ext cx="493799" cy="4274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 rot="10800000" flipH="1">
            <a:off x="5278914" y="855278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 rot="10800000" flipH="1">
            <a:off x="5365799" y="352327"/>
            <a:ext cx="493799" cy="4271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1" name="Shape 61"/>
          <p:cNvGrpSpPr/>
          <p:nvPr/>
        </p:nvGrpSpPr>
        <p:grpSpPr>
          <a:xfrm>
            <a:off x="5549154" y="1029780"/>
            <a:ext cx="404640" cy="374058"/>
            <a:chOff x="5975075" y="2327500"/>
            <a:chExt cx="420100" cy="388350"/>
          </a:xfrm>
        </p:grpSpPr>
        <p:sp>
          <p:nvSpPr>
            <p:cNvPr id="62" name="Shape 6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4" name="Shape 64"/>
          <p:cNvSpPr/>
          <p:nvPr/>
        </p:nvSpPr>
        <p:spPr>
          <a:xfrm>
            <a:off x="3253021" y="113275"/>
            <a:ext cx="225084" cy="389963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5" name="Shape 65"/>
          <p:cNvGrpSpPr/>
          <p:nvPr/>
        </p:nvGrpSpPr>
        <p:grpSpPr>
          <a:xfrm>
            <a:off x="4380525" y="515192"/>
            <a:ext cx="382958" cy="607110"/>
            <a:chOff x="6718575" y="2318625"/>
            <a:chExt cx="256950" cy="407375"/>
          </a:xfrm>
        </p:grpSpPr>
        <p:sp>
          <p:nvSpPr>
            <p:cNvPr id="66" name="Shape 6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" name="Shape 74"/>
          <p:cNvGrpSpPr/>
          <p:nvPr/>
        </p:nvGrpSpPr>
        <p:grpSpPr>
          <a:xfrm>
            <a:off x="3199468" y="902958"/>
            <a:ext cx="395017" cy="403296"/>
            <a:chOff x="3951850" y="2985350"/>
            <a:chExt cx="407950" cy="416500"/>
          </a:xfrm>
        </p:grpSpPr>
        <p:sp>
          <p:nvSpPr>
            <p:cNvPr id="75" name="Shape 7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9" name="Shape 79"/>
          <p:cNvGrpSpPr/>
          <p:nvPr/>
        </p:nvGrpSpPr>
        <p:grpSpPr>
          <a:xfrm rot="10800000" flipH="1">
            <a:off x="3920316" y="3981675"/>
            <a:ext cx="1303376" cy="1127987"/>
            <a:chOff x="238125" y="1431100"/>
            <a:chExt cx="3296350" cy="2852775"/>
          </a:xfrm>
        </p:grpSpPr>
        <p:sp>
          <p:nvSpPr>
            <p:cNvPr id="80" name="Shape 80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2" name="Shape 162"/>
          <p:cNvSpPr/>
          <p:nvPr/>
        </p:nvSpPr>
        <p:spPr>
          <a:xfrm rot="10800000" flipH="1">
            <a:off x="5010533" y="4576647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10800000" flipH="1">
            <a:off x="5133678" y="4056450"/>
            <a:ext cx="540000" cy="4673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10800000" flipH="1">
            <a:off x="3101708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10800000" flipH="1">
            <a:off x="3530384" y="4576661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5370704" y="4867761"/>
            <a:ext cx="312501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167" name="Shape 167"/>
          <p:cNvGrpSpPr/>
          <p:nvPr/>
        </p:nvGrpSpPr>
        <p:grpSpPr>
          <a:xfrm>
            <a:off x="5772009" y="4056440"/>
            <a:ext cx="573941" cy="550550"/>
            <a:chOff x="5241175" y="4959100"/>
            <a:chExt cx="539775" cy="517775"/>
          </a:xfrm>
        </p:grpSpPr>
        <p:sp>
          <p:nvSpPr>
            <p:cNvPr id="168" name="Shape 16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4" name="Shape 174"/>
          <p:cNvSpPr/>
          <p:nvPr/>
        </p:nvSpPr>
        <p:spPr>
          <a:xfrm>
            <a:off x="3429207" y="3904791"/>
            <a:ext cx="377838" cy="34368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2743204" y="1735753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SzPct val="100000"/>
              <a:defRPr sz="3600"/>
            </a:lvl1pPr>
            <a:lvl2pPr rtl="0">
              <a:spcBef>
                <a:spcPts val="0"/>
              </a:spcBef>
              <a:buSzPct val="100000"/>
              <a:defRPr sz="3600"/>
            </a:lvl2pPr>
            <a:lvl3pPr rtl="0">
              <a:spcBef>
                <a:spcPts val="0"/>
              </a:spcBef>
              <a:buSzPct val="100000"/>
              <a:defRPr sz="3600"/>
            </a:lvl3pPr>
            <a:lvl4pPr rtl="0">
              <a:spcBef>
                <a:spcPts val="0"/>
              </a:spcBef>
              <a:buSzPct val="100000"/>
              <a:defRPr sz="3600"/>
            </a:lvl4pPr>
            <a:lvl5pPr rtl="0">
              <a:spcBef>
                <a:spcPts val="0"/>
              </a:spcBef>
              <a:buSzPct val="100000"/>
              <a:defRPr sz="3600"/>
            </a:lvl5pPr>
            <a:lvl6pPr rtl="0">
              <a:spcBef>
                <a:spcPts val="0"/>
              </a:spcBef>
              <a:buSzPct val="100000"/>
              <a:defRPr sz="3600"/>
            </a:lvl6pPr>
            <a:lvl7pPr rtl="0">
              <a:spcBef>
                <a:spcPts val="0"/>
              </a:spcBef>
              <a:buSzPct val="100000"/>
              <a:defRPr sz="3600"/>
            </a:lvl7pPr>
            <a:lvl8pPr rtl="0">
              <a:spcBef>
                <a:spcPts val="0"/>
              </a:spcBef>
              <a:buSzPct val="100000"/>
              <a:defRPr sz="3600"/>
            </a:lvl8pPr>
            <a:lvl9pPr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/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grpSp>
        <p:nvGrpSpPr>
          <p:cNvPr id="178" name="Shape 178"/>
          <p:cNvGrpSpPr/>
          <p:nvPr/>
        </p:nvGrpSpPr>
        <p:grpSpPr>
          <a:xfrm rot="10800000" flipH="1">
            <a:off x="421032" y="1677115"/>
            <a:ext cx="2064709" cy="1788689"/>
            <a:chOff x="4088875" y="1431100"/>
            <a:chExt cx="3293000" cy="2852775"/>
          </a:xfrm>
        </p:grpSpPr>
        <p:sp>
          <p:nvSpPr>
            <p:cNvPr id="179" name="Shape 179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26" name="Shape 226"/>
          <p:cNvSpPr/>
          <p:nvPr/>
        </p:nvSpPr>
        <p:spPr>
          <a:xfrm rot="10800000" flipH="1">
            <a:off x="66680" y="3135427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/>
          <p:nvPr/>
        </p:nvSpPr>
        <p:spPr>
          <a:xfrm rot="10800000" flipH="1">
            <a:off x="828674" y="351654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/>
          <p:nvPr/>
        </p:nvSpPr>
        <p:spPr>
          <a:xfrm rot="10800000" flipH="1">
            <a:off x="762004" y="877953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9" name="Shape 229"/>
          <p:cNvSpPr/>
          <p:nvPr/>
        </p:nvSpPr>
        <p:spPr>
          <a:xfrm rot="10800000" flipH="1">
            <a:off x="793857" y="4692804"/>
            <a:ext cx="517499" cy="4478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230" name="Shape 230"/>
          <p:cNvGrpSpPr/>
          <p:nvPr/>
        </p:nvGrpSpPr>
        <p:grpSpPr>
          <a:xfrm>
            <a:off x="996359" y="1070667"/>
            <a:ext cx="351204" cy="324660"/>
            <a:chOff x="5975075" y="2327500"/>
            <a:chExt cx="420100" cy="388350"/>
          </a:xfrm>
        </p:grpSpPr>
        <p:sp>
          <p:nvSpPr>
            <p:cNvPr id="231" name="Shape 23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33" name="Shape 233"/>
          <p:cNvSpPr/>
          <p:nvPr/>
        </p:nvSpPr>
        <p:spPr>
          <a:xfrm>
            <a:off x="393601" y="3346626"/>
            <a:ext cx="166060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234" name="Shape 234"/>
          <p:cNvGrpSpPr/>
          <p:nvPr/>
        </p:nvGrpSpPr>
        <p:grpSpPr>
          <a:xfrm>
            <a:off x="305254" y="553855"/>
            <a:ext cx="247468" cy="392302"/>
            <a:chOff x="6718575" y="2318625"/>
            <a:chExt cx="256950" cy="407375"/>
          </a:xfrm>
        </p:grpSpPr>
        <p:sp>
          <p:nvSpPr>
            <p:cNvPr id="235" name="Shape 2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43" name="Shape 243"/>
          <p:cNvGrpSpPr/>
          <p:nvPr/>
        </p:nvGrpSpPr>
        <p:grpSpPr>
          <a:xfrm>
            <a:off x="1419988" y="3634331"/>
            <a:ext cx="342882" cy="350068"/>
            <a:chOff x="3951850" y="2985350"/>
            <a:chExt cx="407950" cy="416500"/>
          </a:xfrm>
        </p:grpSpPr>
        <p:sp>
          <p:nvSpPr>
            <p:cNvPr id="244" name="Shape 24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48" name="Shape 248"/>
          <p:cNvGrpSpPr/>
          <p:nvPr/>
        </p:nvGrpSpPr>
        <p:grpSpPr>
          <a:xfrm rot="10800000" flipH="1">
            <a:off x="-88363" y="302261"/>
            <a:ext cx="1034724" cy="895486"/>
            <a:chOff x="238125" y="1431100"/>
            <a:chExt cx="3296350" cy="2852775"/>
          </a:xfrm>
        </p:grpSpPr>
        <p:sp>
          <p:nvSpPr>
            <p:cNvPr id="249" name="Shape 249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31" name="Shape 331"/>
          <p:cNvSpPr/>
          <p:nvPr/>
        </p:nvSpPr>
        <p:spPr>
          <a:xfrm rot="10800000" flipH="1">
            <a:off x="733428" y="3936027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 rot="10800000" flipH="1">
            <a:off x="738525" y="10084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 rot="10800000" flipH="1">
            <a:off x="-291324" y="4148475"/>
            <a:ext cx="1182300" cy="1023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 rot="10800000" flipH="1">
            <a:off x="420725" y="-65225"/>
            <a:ext cx="358798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1019341" y="4167057"/>
            <a:ext cx="248073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336" name="Shape 336"/>
          <p:cNvGrpSpPr/>
          <p:nvPr/>
        </p:nvGrpSpPr>
        <p:grpSpPr>
          <a:xfrm>
            <a:off x="-50283" y="1452794"/>
            <a:ext cx="624843" cy="599376"/>
            <a:chOff x="5241175" y="4959100"/>
            <a:chExt cx="539775" cy="517775"/>
          </a:xfrm>
        </p:grpSpPr>
        <p:sp>
          <p:nvSpPr>
            <p:cNvPr id="337" name="Shape 33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43" name="Shape 343"/>
          <p:cNvSpPr/>
          <p:nvPr/>
        </p:nvSpPr>
        <p:spPr>
          <a:xfrm>
            <a:off x="47198" y="4430473"/>
            <a:ext cx="505230" cy="459561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>
            <a:spLocks noGrp="1"/>
          </p:cNvSpPr>
          <p:nvPr>
            <p:ph type="title"/>
          </p:nvPr>
        </p:nvSpPr>
        <p:spPr>
          <a:xfrm>
            <a:off x="1732703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1732703" y="2255125"/>
            <a:ext cx="4944300" cy="165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1pPr>
            <a:lvl2pPr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2pPr>
            <a:lvl3pPr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3pPr>
            <a:lvl4pPr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4pPr>
            <a:lvl5pPr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5pPr>
            <a:lvl6pPr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6pPr>
            <a:lvl7pPr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7pPr>
            <a:lvl8pPr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8pPr>
            <a:lvl9pPr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grpSp>
        <p:nvGrpSpPr>
          <p:cNvPr id="516" name="Shape 516"/>
          <p:cNvGrpSpPr/>
          <p:nvPr/>
        </p:nvGrpSpPr>
        <p:grpSpPr>
          <a:xfrm rot="10800000" flipH="1">
            <a:off x="411205" y="245771"/>
            <a:ext cx="1322798" cy="1145959"/>
            <a:chOff x="4088875" y="1431100"/>
            <a:chExt cx="3293000" cy="2852775"/>
          </a:xfrm>
        </p:grpSpPr>
        <p:sp>
          <p:nvSpPr>
            <p:cNvPr id="517" name="Shape 517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4" name="Shape 564"/>
          <p:cNvGrpSpPr/>
          <p:nvPr/>
        </p:nvGrpSpPr>
        <p:grpSpPr>
          <a:xfrm rot="10800000" flipH="1">
            <a:off x="7663687" y="3682711"/>
            <a:ext cx="1034724" cy="895486"/>
            <a:chOff x="238125" y="1431100"/>
            <a:chExt cx="3296350" cy="2852775"/>
          </a:xfrm>
        </p:grpSpPr>
        <p:sp>
          <p:nvSpPr>
            <p:cNvPr id="565" name="Shape 565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47" name="Shape 647"/>
          <p:cNvSpPr/>
          <p:nvPr/>
        </p:nvSpPr>
        <p:spPr>
          <a:xfrm rot="10800000" flipH="1">
            <a:off x="-123822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 rot="10800000" flipH="1">
            <a:off x="1495428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50" name="Shape 650"/>
          <p:cNvSpPr/>
          <p:nvPr/>
        </p:nvSpPr>
        <p:spPr>
          <a:xfrm rot="10800000" flipH="1">
            <a:off x="327799" y="88924"/>
            <a:ext cx="358798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/>
          <p:nvPr/>
        </p:nvSpPr>
        <p:spPr>
          <a:xfrm rot="10800000" flipH="1">
            <a:off x="8486779" y="4230777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52" name="Shape 652"/>
          <p:cNvSpPr/>
          <p:nvPr/>
        </p:nvSpPr>
        <p:spPr>
          <a:xfrm rot="10800000" flipH="1">
            <a:off x="8124823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53" name="Shape 653"/>
          <p:cNvSpPr/>
          <p:nvPr/>
        </p:nvSpPr>
        <p:spPr>
          <a:xfrm rot="10800000" flipH="1">
            <a:off x="7821352" y="2935403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54" name="Shape 654"/>
          <p:cNvSpPr/>
          <p:nvPr/>
        </p:nvSpPr>
        <p:spPr>
          <a:xfrm rot="10800000" flipH="1">
            <a:off x="8486775" y="3512174"/>
            <a:ext cx="358798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55" name="Shape 655"/>
          <p:cNvGrpSpPr/>
          <p:nvPr/>
        </p:nvGrpSpPr>
        <p:grpSpPr>
          <a:xfrm>
            <a:off x="1729783" y="61067"/>
            <a:ext cx="351204" cy="324660"/>
            <a:chOff x="5975075" y="2327500"/>
            <a:chExt cx="420100" cy="388350"/>
          </a:xfrm>
        </p:grpSpPr>
        <p:sp>
          <p:nvSpPr>
            <p:cNvPr id="656" name="Shape 65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8" name="Shape 658"/>
          <p:cNvSpPr/>
          <p:nvPr/>
        </p:nvSpPr>
        <p:spPr>
          <a:xfrm>
            <a:off x="203103" y="1270176"/>
            <a:ext cx="166060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59" name="Shape 659"/>
          <p:cNvSpPr/>
          <p:nvPr/>
        </p:nvSpPr>
        <p:spPr>
          <a:xfrm>
            <a:off x="8772692" y="4461807"/>
            <a:ext cx="248073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60" name="Shape 660"/>
          <p:cNvGrpSpPr/>
          <p:nvPr/>
        </p:nvGrpSpPr>
        <p:grpSpPr>
          <a:xfrm>
            <a:off x="7354070" y="3426717"/>
            <a:ext cx="455625" cy="437053"/>
            <a:chOff x="5241175" y="4959100"/>
            <a:chExt cx="539775" cy="517775"/>
          </a:xfrm>
        </p:grpSpPr>
        <p:sp>
          <p:nvSpPr>
            <p:cNvPr id="661" name="Shape 66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7" name="Shape 667"/>
          <p:cNvSpPr/>
          <p:nvPr/>
        </p:nvSpPr>
        <p:spPr>
          <a:xfrm>
            <a:off x="8081326" y="3153875"/>
            <a:ext cx="299950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68" name="Shape 668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669" name="Shape 66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7" name="Shape 677"/>
          <p:cNvGrpSpPr/>
          <p:nvPr/>
        </p:nvGrpSpPr>
        <p:grpSpPr>
          <a:xfrm>
            <a:off x="335764" y="1840530"/>
            <a:ext cx="342882" cy="350068"/>
            <a:chOff x="3951850" y="2985350"/>
            <a:chExt cx="407950" cy="416500"/>
          </a:xfrm>
        </p:grpSpPr>
        <p:sp>
          <p:nvSpPr>
            <p:cNvPr id="678" name="Shape 67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Shape 1264"/>
          <p:cNvGrpSpPr/>
          <p:nvPr/>
        </p:nvGrpSpPr>
        <p:grpSpPr>
          <a:xfrm rot="10800000" flipH="1">
            <a:off x="316372" y="178887"/>
            <a:ext cx="1088336" cy="942842"/>
            <a:chOff x="4088875" y="1431100"/>
            <a:chExt cx="3293000" cy="2852775"/>
          </a:xfrm>
        </p:grpSpPr>
        <p:sp>
          <p:nvSpPr>
            <p:cNvPr id="1265" name="Shape 1265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6" name="Shape 1266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12" name="Shape 1312"/>
          <p:cNvSpPr/>
          <p:nvPr/>
        </p:nvSpPr>
        <p:spPr>
          <a:xfrm rot="10800000" flipH="1">
            <a:off x="-123826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13" name="Shape 1313"/>
          <p:cNvSpPr/>
          <p:nvPr/>
        </p:nvSpPr>
        <p:spPr>
          <a:xfrm rot="10800000" flipH="1">
            <a:off x="503115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14" name="Shape 1314"/>
          <p:cNvSpPr/>
          <p:nvPr/>
        </p:nvSpPr>
        <p:spPr>
          <a:xfrm rot="10800000" flipH="1">
            <a:off x="1208423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15" name="Shape 1315"/>
          <p:cNvSpPr/>
          <p:nvPr/>
        </p:nvSpPr>
        <p:spPr>
          <a:xfrm rot="10800000" flipH="1">
            <a:off x="247757" y="49692"/>
            <a:ext cx="295198" cy="255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1316" name="Shape 1316"/>
          <p:cNvGrpSpPr/>
          <p:nvPr/>
        </p:nvGrpSpPr>
        <p:grpSpPr>
          <a:xfrm rot="10800000" flipH="1">
            <a:off x="8218344" y="4123091"/>
            <a:ext cx="685310" cy="593091"/>
            <a:chOff x="238125" y="1431100"/>
            <a:chExt cx="3296350" cy="2852775"/>
          </a:xfrm>
        </p:grpSpPr>
        <p:sp>
          <p:nvSpPr>
            <p:cNvPr id="1317" name="Shape 1317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8" name="Shape 1318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99" name="Shape 1399"/>
          <p:cNvSpPr/>
          <p:nvPr/>
        </p:nvSpPr>
        <p:spPr>
          <a:xfrm rot="10800000" flipH="1">
            <a:off x="8763573" y="4485980"/>
            <a:ext cx="542999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00" name="Shape 1400"/>
          <p:cNvSpPr/>
          <p:nvPr/>
        </p:nvSpPr>
        <p:spPr>
          <a:xfrm rot="10800000" flipH="1">
            <a:off x="8523810" y="4741099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01" name="Shape 1401"/>
          <p:cNvSpPr/>
          <p:nvPr/>
        </p:nvSpPr>
        <p:spPr>
          <a:xfrm rot="10800000" flipH="1">
            <a:off x="8322790" y="3628022"/>
            <a:ext cx="542999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02" name="Shape 1402"/>
          <p:cNvSpPr/>
          <p:nvPr/>
        </p:nvSpPr>
        <p:spPr>
          <a:xfrm rot="10800000" flipH="1">
            <a:off x="8763574" y="4009885"/>
            <a:ext cx="237598" cy="205799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7A9E72E4-9BFB-465A-97F1-CE79610CD455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2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FCBAD4B-F634-4B84-8205-4C0135C2F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75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7A9E72E4-9BFB-465A-97F1-CE79610CD455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2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FCBAD4B-F634-4B84-8205-4C0135C2F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10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1732703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732703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19BBD5"/>
              </a:buClr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>
              <a:spcBef>
                <a:spcPts val="480"/>
              </a:spcBef>
              <a:buClr>
                <a:srgbClr val="19BBD5"/>
              </a:buClr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>
              <a:spcBef>
                <a:spcPts val="480"/>
              </a:spcBef>
              <a:buClr>
                <a:srgbClr val="19BBD5"/>
              </a:buClr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8" r:id="rId5"/>
    <p:sldLayoutId id="2147483659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Shape 1404"/>
          <p:cNvSpPr txBox="1">
            <a:spLocks noGrp="1"/>
          </p:cNvSpPr>
          <p:nvPr>
            <p:ph type="ctrTitle"/>
          </p:nvPr>
        </p:nvSpPr>
        <p:spPr>
          <a:xfrm>
            <a:off x="1371601" y="1885950"/>
            <a:ext cx="6343500" cy="137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 b="1" dirty="0" smtClean="0">
                <a:solidFill>
                  <a:schemeClr val="bg1"/>
                </a:solidFill>
              </a:rPr>
              <a:t>My Trip</a:t>
            </a:r>
            <a:br>
              <a:rPr lang="en" b="1" dirty="0" smtClean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  <a:latin typeface="Lovelo Line Bold" panose="02000000000000000000" pitchFamily="50" charset="0"/>
              </a:rPr>
              <a:t>Capstone Project Presentation</a:t>
            </a:r>
            <a:r>
              <a:rPr lang="en-US" b="1" dirty="0">
                <a:solidFill>
                  <a:schemeClr val="bg1"/>
                </a:solidFill>
                <a:latin typeface="Lovelo Line Bold" panose="02000000000000000000" pitchFamily="50" charset="0"/>
              </a:rPr>
              <a:t/>
            </a:r>
            <a:br>
              <a:rPr lang="en-US" b="1" dirty="0">
                <a:solidFill>
                  <a:schemeClr val="bg1"/>
                </a:solidFill>
                <a:latin typeface="Lovelo Line Bold" panose="02000000000000000000" pitchFamily="50" charset="0"/>
              </a:rPr>
            </a:br>
            <a:r>
              <a:rPr lang="ja-JP" altLang="en-US" sz="1800" b="1" dirty="0">
                <a:solidFill>
                  <a:schemeClr val="bg1"/>
                </a:solidFill>
              </a:rPr>
              <a:t>卒業論</a:t>
            </a:r>
            <a:r>
              <a:rPr lang="ja-JP" altLang="en-US" sz="1800" b="1" dirty="0" smtClean="0">
                <a:solidFill>
                  <a:schemeClr val="bg1"/>
                </a:solidFill>
              </a:rPr>
              <a:t>文プ</a:t>
            </a:r>
            <a:r>
              <a:rPr lang="ja-JP" altLang="en-US" sz="1800" b="1" dirty="0">
                <a:solidFill>
                  <a:schemeClr val="bg1"/>
                </a:solidFill>
              </a:rPr>
              <a:t>レゼンテーション</a:t>
            </a:r>
            <a:endParaRPr lang="en" sz="1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Capstone Project\design\design\New Mockup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61950"/>
            <a:ext cx="1973520" cy="4010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39700" h="139700" prst="divot"/>
          </a:sp3d>
          <a:extLst/>
        </p:spPr>
      </p:pic>
      <p:pic>
        <p:nvPicPr>
          <p:cNvPr id="1027" name="Picture 3" descr="E:\Capstone Project\design\design\New Mockup 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76250"/>
            <a:ext cx="1861016" cy="37814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  <a:reflection blurRad="12700" stA="38000" endPos="28000" dist="5000" dir="5400000" sy="-100000" algn="bl" rotWithShape="0"/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87440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122383" y="4061322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bg1"/>
                </a:solidFill>
              </a:rPr>
              <a:t>Trip Rider</a:t>
            </a:r>
            <a:endParaRPr lang="en" sz="32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9430" y="4629150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 descr="C:\Users\Tran Duong\Downloads\Slide\Trip-Rider-app-1-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83" y="778454"/>
            <a:ext cx="6062517" cy="3012495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83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Tran Duong\Downloads\Slide\trip_journal_widget_for_xwidget_by_jimking-d695yj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512" y="289344"/>
            <a:ext cx="6629400" cy="34264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Shape 1418"/>
          <p:cNvSpPr txBox="1">
            <a:spLocks/>
          </p:cNvSpPr>
          <p:nvPr/>
        </p:nvSpPr>
        <p:spPr>
          <a:xfrm>
            <a:off x="122383" y="4061322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bg1"/>
                </a:solidFill>
              </a:rPr>
              <a:t>Trip Journal</a:t>
            </a:r>
            <a:endParaRPr lang="en" sz="3200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9430" y="4629150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46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>
                <a:solidFill>
                  <a:schemeClr val="bg1"/>
                </a:solidFill>
              </a:rPr>
              <a:t>Project Mangement </a:t>
            </a:r>
            <a:br>
              <a:rPr lang="en" dirty="0" smtClean="0">
                <a:solidFill>
                  <a:schemeClr val="bg1"/>
                </a:solidFill>
              </a:rPr>
            </a:br>
            <a:r>
              <a:rPr lang="en" sz="2000" dirty="0" smtClean="0">
                <a:solidFill>
                  <a:schemeClr val="bg1"/>
                </a:solidFill>
              </a:rPr>
              <a:t>(</a:t>
            </a:r>
            <a:r>
              <a:rPr lang="ja-JP" altLang="en-US" sz="2000" dirty="0" smtClean="0">
                <a:solidFill>
                  <a:schemeClr val="bg1"/>
                </a:solidFill>
              </a:rPr>
              <a:t>プロジェクト管理</a:t>
            </a:r>
            <a:r>
              <a:rPr lang="en" sz="2000" dirty="0" smtClean="0">
                <a:solidFill>
                  <a:schemeClr val="bg1"/>
                </a:solidFill>
              </a:rPr>
              <a:t>)</a:t>
            </a:r>
            <a:endParaRPr lang="en" sz="2000" dirty="0">
              <a:solidFill>
                <a:schemeClr val="bg1"/>
              </a:solidFill>
            </a:endParaRPr>
          </a:p>
        </p:txBody>
      </p:sp>
      <p:sp>
        <p:nvSpPr>
          <p:cNvPr id="1427" name="Shape 1427"/>
          <p:cNvSpPr txBox="1"/>
          <p:nvPr/>
        </p:nvSpPr>
        <p:spPr>
          <a:xfrm>
            <a:off x="409575" y="1676401"/>
            <a:ext cx="2067001" cy="177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II</a:t>
            </a:r>
            <a:endParaRPr lang="en" sz="4800"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142977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hape 1418"/>
          <p:cNvSpPr txBox="1">
            <a:spLocks noGrp="1"/>
          </p:cNvSpPr>
          <p:nvPr>
            <p:ph type="ctrTitle" idx="4294967295"/>
          </p:nvPr>
        </p:nvSpPr>
        <p:spPr>
          <a:xfrm>
            <a:off x="3048000" y="133350"/>
            <a:ext cx="6096000" cy="550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200" dirty="0" smtClean="0">
                <a:solidFill>
                  <a:schemeClr val="bg1"/>
                </a:solidFill>
              </a:rPr>
              <a:t>Content -</a:t>
            </a:r>
            <a:r>
              <a:rPr lang="ja-JP" altLang="en-US" sz="3200" dirty="0">
                <a:solidFill>
                  <a:schemeClr val="bg1"/>
                </a:solidFill>
              </a:rPr>
              <a:t>内容</a:t>
            </a:r>
            <a:endParaRPr lang="en" sz="32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057399" y="666750"/>
            <a:ext cx="69342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PT\Downloads\paper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5" y="400053"/>
            <a:ext cx="533399" cy="53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1411"/>
          <p:cNvSpPr txBox="1"/>
          <p:nvPr/>
        </p:nvSpPr>
        <p:spPr>
          <a:xfrm>
            <a:off x="2819401" y="514350"/>
            <a:ext cx="3962400" cy="4629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</a:pPr>
            <a:endParaRPr lang="en" sz="1300" b="1" dirty="0" smtClean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Project Organization</a:t>
            </a:r>
            <a:endParaRPr lang="en-US" altLang="ja-JP" sz="1300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</a:endParaRPr>
          </a:p>
          <a:p>
            <a:pPr>
              <a:spcBef>
                <a:spcPts val="600"/>
              </a:spcBef>
            </a:pPr>
            <a:r>
              <a:rPr lang="en-US" altLang="ja-JP" sz="1200" dirty="0">
                <a:solidFill>
                  <a:schemeClr val="bg1"/>
                </a:solidFill>
                <a:latin typeface="Exo" panose="02000603000000000000" pitchFamily="50" charset="0"/>
              </a:rPr>
              <a:t>   (</a:t>
            </a:r>
            <a:r>
              <a:rPr lang="ja-JP" altLang="en-US" sz="1200" dirty="0">
                <a:solidFill>
                  <a:schemeClr val="bg1"/>
                </a:solidFill>
                <a:latin typeface="Exo" panose="02000603000000000000" pitchFamily="50" charset="0"/>
              </a:rPr>
              <a:t>プロジェクト組織</a:t>
            </a:r>
            <a:r>
              <a:rPr lang="en-US" altLang="ja-JP" sz="1200" dirty="0" smtClean="0">
                <a:solidFill>
                  <a:schemeClr val="bg1"/>
                </a:solidFill>
                <a:latin typeface="Muli"/>
              </a:rPr>
              <a:t>)</a:t>
            </a:r>
            <a:endParaRPr lang="en-US" sz="1300" b="1" dirty="0" smtClean="0">
              <a:solidFill>
                <a:srgbClr val="00E1C6"/>
              </a:solidFill>
              <a:latin typeface="Muli"/>
              <a:ea typeface="Muli"/>
              <a:cs typeface="Muli"/>
            </a:endParaRP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Software </a:t>
            </a:r>
            <a:r>
              <a:rPr lang="en-US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development process</a:t>
            </a:r>
          </a:p>
          <a:p>
            <a:pPr>
              <a:spcBef>
                <a:spcPts val="600"/>
              </a:spcBef>
            </a:pPr>
            <a:r>
              <a:rPr lang="en" sz="1200" dirty="0" smtClean="0">
                <a:solidFill>
                  <a:schemeClr val="bg1"/>
                </a:solidFill>
                <a:latin typeface="Exo" panose="02000603000000000000" pitchFamily="50" charset="0"/>
                <a:sym typeface="Muli"/>
              </a:rPr>
              <a:t>   (</a:t>
            </a:r>
            <a:r>
              <a:rPr lang="ja-JP" altLang="en-US" sz="1200" dirty="0">
                <a:solidFill>
                  <a:schemeClr val="bg1"/>
                </a:solidFill>
                <a:latin typeface="Exo" panose="02000603000000000000" pitchFamily="50" charset="0"/>
              </a:rPr>
              <a:t>ソフトウェアの開発過程</a:t>
            </a:r>
            <a:r>
              <a:rPr lang="en" sz="1200" dirty="0" smtClean="0">
                <a:solidFill>
                  <a:schemeClr val="bg1"/>
                </a:solidFill>
                <a:latin typeface="Exo" panose="02000603000000000000" pitchFamily="50" charset="0"/>
                <a:sym typeface="Muli"/>
              </a:rPr>
              <a:t>)</a:t>
            </a:r>
            <a:endParaRPr lang="en" sz="1200" dirty="0">
              <a:solidFill>
                <a:schemeClr val="bg1"/>
              </a:solidFill>
              <a:latin typeface="Exo" panose="02000603000000000000" pitchFamily="50" charset="0"/>
              <a:sym typeface="Muli"/>
            </a:endParaRPr>
          </a:p>
          <a:p>
            <a:pPr marL="285750" lvl="0" indent="-285750" rtl="0">
              <a:spcBef>
                <a:spcPts val="600"/>
              </a:spcBef>
              <a:buFont typeface="Wingdings" pitchFamily="2" charset="2"/>
              <a:buChar char="q"/>
            </a:pPr>
            <a:r>
              <a:rPr lang="en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Task Plan </a:t>
            </a:r>
          </a:p>
          <a:p>
            <a:r>
              <a:rPr lang="en-US" altLang="ja-JP" sz="1200" dirty="0" smtClean="0">
                <a:solidFill>
                  <a:schemeClr val="bg1"/>
                </a:solidFill>
              </a:rPr>
              <a:t>      (</a:t>
            </a:r>
            <a:r>
              <a:rPr lang="ja-JP" altLang="en-US" sz="1200" dirty="0">
                <a:solidFill>
                  <a:schemeClr val="bg1"/>
                </a:solidFill>
                <a:latin typeface="Exo" panose="02000603000000000000" pitchFamily="50" charset="0"/>
              </a:rPr>
              <a:t>タスク計</a:t>
            </a:r>
            <a:r>
              <a:rPr lang="ja-JP" altLang="en-US" sz="1200" dirty="0" smtClean="0">
                <a:solidFill>
                  <a:schemeClr val="bg1"/>
                </a:solidFill>
                <a:latin typeface="Exo" panose="02000603000000000000" pitchFamily="50" charset="0"/>
              </a:rPr>
              <a:t>画</a:t>
            </a:r>
            <a:r>
              <a:rPr lang="en-US" altLang="ja-JP" sz="1200" dirty="0" smtClean="0">
                <a:solidFill>
                  <a:schemeClr val="bg1"/>
                </a:solidFill>
              </a:rPr>
              <a:t>)</a:t>
            </a:r>
            <a:endParaRPr lang="en-US" altLang="ja-JP" sz="12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Equipment </a:t>
            </a:r>
            <a:r>
              <a:rPr lang="en-US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and Tools</a:t>
            </a:r>
          </a:p>
          <a:p>
            <a:pPr>
              <a:spcBef>
                <a:spcPts val="600"/>
              </a:spcBef>
            </a:pPr>
            <a:r>
              <a:rPr lang="ja-JP" altLang="en-US" sz="1200" dirty="0" smtClean="0">
                <a:solidFill>
                  <a:schemeClr val="bg1"/>
                </a:solidFill>
                <a:latin typeface="Muli"/>
              </a:rPr>
              <a:t>       </a:t>
            </a:r>
            <a:r>
              <a:rPr lang="en-US" altLang="ja-JP" sz="1200" dirty="0" smtClean="0">
                <a:solidFill>
                  <a:schemeClr val="bg1"/>
                </a:solidFill>
                <a:latin typeface="Muli"/>
              </a:rPr>
              <a:t>(</a:t>
            </a:r>
            <a:r>
              <a:rPr lang="ja-JP" altLang="en-US" sz="1200" dirty="0">
                <a:solidFill>
                  <a:schemeClr val="bg1"/>
                </a:solidFill>
                <a:latin typeface="Exo" panose="02000603000000000000" pitchFamily="50" charset="0"/>
              </a:rPr>
              <a:t>機器やツー</a:t>
            </a:r>
            <a:r>
              <a:rPr lang="ja-JP" altLang="en-US" sz="1200" dirty="0" smtClean="0">
                <a:solidFill>
                  <a:schemeClr val="bg1"/>
                </a:solidFill>
                <a:latin typeface="Exo" panose="02000603000000000000" pitchFamily="50" charset="0"/>
              </a:rPr>
              <a:t>ル</a:t>
            </a:r>
            <a:r>
              <a:rPr lang="en-US" altLang="ja-JP" sz="1200" dirty="0" smtClean="0">
                <a:solidFill>
                  <a:schemeClr val="bg1"/>
                </a:solidFill>
                <a:latin typeface="Muli"/>
              </a:rPr>
              <a:t>)</a:t>
            </a:r>
          </a:p>
          <a:p>
            <a:pPr marL="171450" indent="-171450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   Communication </a:t>
            </a:r>
            <a:r>
              <a:rPr lang="en-US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Management</a:t>
            </a:r>
            <a:endParaRPr lang="en" sz="1500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  <a:p>
            <a:pPr>
              <a:spcBef>
                <a:spcPts val="600"/>
              </a:spcBef>
            </a:pPr>
            <a:r>
              <a:rPr lang="en-US" altLang="ja-JP" sz="1200" dirty="0" smtClean="0">
                <a:solidFill>
                  <a:schemeClr val="bg1"/>
                </a:solidFill>
                <a:latin typeface="Muli"/>
              </a:rPr>
              <a:t>       (</a:t>
            </a:r>
            <a:r>
              <a:rPr lang="ja-JP" altLang="en-US" sz="1200" dirty="0">
                <a:solidFill>
                  <a:schemeClr val="bg1"/>
                </a:solidFill>
                <a:latin typeface="Exo" panose="02000603000000000000" pitchFamily="50" charset="0"/>
              </a:rPr>
              <a:t>コミュニケーション 管</a:t>
            </a:r>
            <a:r>
              <a:rPr lang="ja-JP" altLang="en-US" sz="1200" dirty="0" smtClean="0">
                <a:solidFill>
                  <a:schemeClr val="bg1"/>
                </a:solidFill>
                <a:latin typeface="Exo" panose="02000603000000000000" pitchFamily="50" charset="0"/>
              </a:rPr>
              <a:t>理</a:t>
            </a:r>
            <a:r>
              <a:rPr lang="en-US" altLang="ja-JP" sz="1200" dirty="0" smtClean="0">
                <a:solidFill>
                  <a:schemeClr val="bg1"/>
                </a:solidFill>
                <a:latin typeface="Muli"/>
              </a:rPr>
              <a:t>)</a:t>
            </a:r>
            <a:endParaRPr lang="en-US" altLang="ja-JP" sz="1200" dirty="0">
              <a:solidFill>
                <a:schemeClr val="bg1"/>
              </a:solidFill>
              <a:latin typeface="Muli"/>
            </a:endParaRPr>
          </a:p>
          <a:p>
            <a:pPr marL="171450" indent="-171450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   Risk Management</a:t>
            </a:r>
          </a:p>
          <a:p>
            <a:pPr>
              <a:spcBef>
                <a:spcPts val="600"/>
              </a:spcBef>
            </a:pPr>
            <a:r>
              <a:rPr lang="en-US" altLang="ja-JP" sz="1200" dirty="0" smtClean="0">
                <a:solidFill>
                  <a:schemeClr val="bg1"/>
                </a:solidFill>
                <a:latin typeface="Exo" panose="02000603000000000000" pitchFamily="50" charset="0"/>
              </a:rPr>
              <a:t>   (</a:t>
            </a:r>
            <a:r>
              <a:rPr lang="ja-JP" altLang="en-US" sz="1200" dirty="0" smtClean="0">
                <a:solidFill>
                  <a:schemeClr val="bg1"/>
                </a:solidFill>
                <a:latin typeface="Exo" panose="02000603000000000000" pitchFamily="50" charset="0"/>
              </a:rPr>
              <a:t>リ</a:t>
            </a:r>
            <a:r>
              <a:rPr lang="ja-JP" altLang="en-US" sz="1200" dirty="0">
                <a:solidFill>
                  <a:schemeClr val="bg1"/>
                </a:solidFill>
                <a:latin typeface="Exo" panose="02000603000000000000" pitchFamily="50" charset="0"/>
              </a:rPr>
              <a:t>スク管</a:t>
            </a:r>
            <a:r>
              <a:rPr lang="ja-JP" altLang="en-US" sz="1200" dirty="0" smtClean="0">
                <a:solidFill>
                  <a:schemeClr val="bg1"/>
                </a:solidFill>
                <a:latin typeface="Exo" panose="02000603000000000000" pitchFamily="50" charset="0"/>
              </a:rPr>
              <a:t>理</a:t>
            </a:r>
            <a:r>
              <a:rPr lang="en-US" altLang="ja-JP" sz="1200" dirty="0" smtClean="0">
                <a:solidFill>
                  <a:schemeClr val="bg1"/>
                </a:solidFill>
                <a:latin typeface="Exo" panose="02000603000000000000" pitchFamily="50" charset="0"/>
              </a:rPr>
              <a:t>)</a:t>
            </a:r>
            <a:endParaRPr lang="en-US" altLang="ja-JP" sz="1200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 marL="171450" indent="-171450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   Quality </a:t>
            </a:r>
            <a:r>
              <a:rPr lang="en-US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Management</a:t>
            </a:r>
          </a:p>
          <a:p>
            <a:pPr>
              <a:spcBef>
                <a:spcPts val="600"/>
              </a:spcBef>
            </a:pPr>
            <a:r>
              <a:rPr lang="en-US" altLang="ja-JP" sz="1200" dirty="0">
                <a:solidFill>
                  <a:schemeClr val="bg1"/>
                </a:solidFill>
                <a:latin typeface="Exo" panose="02000603000000000000" pitchFamily="50" charset="0"/>
              </a:rPr>
              <a:t> </a:t>
            </a:r>
            <a:r>
              <a:rPr lang="en-US" altLang="ja-JP" sz="1200" dirty="0" smtClean="0">
                <a:solidFill>
                  <a:schemeClr val="bg1"/>
                </a:solidFill>
                <a:latin typeface="Exo" panose="02000603000000000000" pitchFamily="50" charset="0"/>
              </a:rPr>
              <a:t>  (</a:t>
            </a:r>
            <a:r>
              <a:rPr lang="ja-JP" altLang="en-US" sz="1200" dirty="0" smtClean="0">
                <a:solidFill>
                  <a:schemeClr val="bg1"/>
                </a:solidFill>
                <a:latin typeface="Exo" panose="02000603000000000000" pitchFamily="50" charset="0"/>
              </a:rPr>
              <a:t>品</a:t>
            </a:r>
            <a:r>
              <a:rPr lang="ja-JP" altLang="en-US" sz="1200" dirty="0">
                <a:solidFill>
                  <a:schemeClr val="bg1"/>
                </a:solidFill>
                <a:latin typeface="Exo" panose="02000603000000000000" pitchFamily="50" charset="0"/>
              </a:rPr>
              <a:t>質管</a:t>
            </a:r>
            <a:r>
              <a:rPr lang="ja-JP" altLang="en-US" sz="1200" dirty="0" smtClean="0">
                <a:solidFill>
                  <a:schemeClr val="bg1"/>
                </a:solidFill>
                <a:latin typeface="Exo" panose="02000603000000000000" pitchFamily="50" charset="0"/>
              </a:rPr>
              <a:t>理</a:t>
            </a:r>
            <a:r>
              <a:rPr lang="en-US" altLang="ja-JP" sz="1200" dirty="0" smtClean="0">
                <a:solidFill>
                  <a:schemeClr val="bg1"/>
                </a:solidFill>
                <a:latin typeface="Exo" panose="02000603000000000000" pitchFamily="50" charset="0"/>
              </a:rPr>
              <a:t>)</a:t>
            </a:r>
            <a:endParaRPr lang="en-US" sz="1200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>
              <a:spcBef>
                <a:spcPts val="600"/>
              </a:spcBef>
            </a:pPr>
            <a:endParaRPr lang="en-US" sz="1300" b="1" dirty="0">
              <a:solidFill>
                <a:srgbClr val="00E1C6"/>
              </a:solidFill>
              <a:latin typeface="Muli"/>
              <a:ea typeface="Muli"/>
              <a:cs typeface="Muli"/>
            </a:endParaRPr>
          </a:p>
          <a:p>
            <a:pPr>
              <a:spcBef>
                <a:spcPts val="600"/>
              </a:spcBef>
            </a:pPr>
            <a:endParaRPr lang="en-US" altLang="ja-JP" sz="1300" dirty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667001" y="971550"/>
            <a:ext cx="0" cy="4019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565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5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5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76205" y="4231351"/>
            <a:ext cx="7162800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  <a:latin typeface="Muli"/>
              </a:rPr>
              <a:t>Project Organization</a:t>
            </a:r>
            <a:endParaRPr lang="en-US" altLang="ja-JP" sz="3200" dirty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9530" y="4705351"/>
            <a:ext cx="8905870" cy="89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hape 1413"/>
          <p:cNvSpPr txBox="1"/>
          <p:nvPr/>
        </p:nvSpPr>
        <p:spPr>
          <a:xfrm>
            <a:off x="76205" y="4729381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  <a:spcAft>
                <a:spcPts val="1000"/>
              </a:spcAft>
            </a:pPr>
            <a:r>
              <a:rPr lang="ja-JP" altLang="en-US" sz="2000" dirty="0" smtClean="0">
                <a:solidFill>
                  <a:schemeClr val="bg1"/>
                </a:solidFill>
                <a:latin typeface="Exo" panose="02000603000000000000" pitchFamily="50" charset="0"/>
              </a:rPr>
              <a:t>プ</a:t>
            </a:r>
            <a:r>
              <a:rPr lang="ja-JP" altLang="en-US" sz="2000" dirty="0">
                <a:solidFill>
                  <a:schemeClr val="bg1"/>
                </a:solidFill>
                <a:latin typeface="Exo" panose="02000603000000000000" pitchFamily="50" charset="0"/>
              </a:rPr>
              <a:t>ロジェクト組</a:t>
            </a:r>
            <a:r>
              <a:rPr lang="ja-JP" altLang="en-US" sz="2000" dirty="0" smtClean="0">
                <a:solidFill>
                  <a:schemeClr val="bg1"/>
                </a:solidFill>
                <a:latin typeface="Exo" panose="02000603000000000000" pitchFamily="50" charset="0"/>
              </a:rPr>
              <a:t>織</a:t>
            </a:r>
            <a:endParaRPr sz="20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2425239812"/>
              </p:ext>
            </p:extLst>
          </p:nvPr>
        </p:nvGraphicFramePr>
        <p:xfrm>
          <a:off x="1752600" y="-1505585"/>
          <a:ext cx="5943600" cy="7201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2" name="Straight Connector 21"/>
          <p:cNvCxnSpPr/>
          <p:nvPr/>
        </p:nvCxnSpPr>
        <p:spPr>
          <a:xfrm>
            <a:off x="2895600" y="361950"/>
            <a:ext cx="795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Diagram 29"/>
          <p:cNvGraphicFramePr/>
          <p:nvPr>
            <p:extLst>
              <p:ext uri="{D42A27DB-BD31-4B8C-83A1-F6EECF244321}">
                <p14:modId xmlns:p14="http://schemas.microsoft.com/office/powerpoint/2010/main" val="2283431649"/>
              </p:ext>
            </p:extLst>
          </p:nvPr>
        </p:nvGraphicFramePr>
        <p:xfrm>
          <a:off x="6019800" y="1047750"/>
          <a:ext cx="2895600" cy="3050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215327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09550"/>
            <a:ext cx="5791200" cy="396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Shape 1418"/>
          <p:cNvSpPr txBox="1">
            <a:spLocks/>
          </p:cNvSpPr>
          <p:nvPr/>
        </p:nvSpPr>
        <p:spPr>
          <a:xfrm>
            <a:off x="76205" y="4231351"/>
            <a:ext cx="7162800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</a:rPr>
              <a:t>Software</a:t>
            </a:r>
            <a:r>
              <a:rPr lang="en-US" sz="3200" dirty="0" smtClean="0">
                <a:solidFill>
                  <a:schemeClr val="bg1"/>
                </a:solidFill>
                <a:latin typeface="Muli"/>
              </a:rPr>
              <a:t> development process</a:t>
            </a:r>
            <a:endParaRPr lang="en-US" sz="3200" dirty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530" y="4705351"/>
            <a:ext cx="7991476" cy="179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hape 1413"/>
          <p:cNvSpPr txBox="1"/>
          <p:nvPr/>
        </p:nvSpPr>
        <p:spPr>
          <a:xfrm>
            <a:off x="76205" y="4729381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  <a:spcAft>
                <a:spcPts val="1000"/>
              </a:spcAft>
            </a:pPr>
            <a:r>
              <a:rPr lang="ja-JP" altLang="en-US" sz="2000" dirty="0">
                <a:solidFill>
                  <a:schemeClr val="bg1"/>
                </a:solidFill>
                <a:latin typeface="Exo" panose="02000603000000000000" pitchFamily="50" charset="0"/>
              </a:rPr>
              <a:t>システム開発ライフサイクル</a:t>
            </a:r>
            <a:endParaRPr sz="20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65086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418"/>
          <p:cNvSpPr txBox="1">
            <a:spLocks/>
          </p:cNvSpPr>
          <p:nvPr/>
        </p:nvSpPr>
        <p:spPr>
          <a:xfrm>
            <a:off x="76204" y="4155153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200" dirty="0" smtClean="0">
                <a:solidFill>
                  <a:schemeClr val="bg1"/>
                </a:solidFill>
                <a:latin typeface="Muli"/>
              </a:rPr>
              <a:t>Task Plan </a:t>
            </a:r>
            <a:endParaRPr lang="zh-CN" altLang="en-US" sz="3200" dirty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9430" y="4628025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hape 1413"/>
          <p:cNvSpPr txBox="1"/>
          <p:nvPr/>
        </p:nvSpPr>
        <p:spPr>
          <a:xfrm>
            <a:off x="152404" y="4645949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  <a:spcAft>
                <a:spcPts val="1000"/>
              </a:spcAft>
            </a:pPr>
            <a:r>
              <a:rPr lang="ja-JP" altLang="en-US" sz="2000" dirty="0">
                <a:solidFill>
                  <a:schemeClr val="bg1"/>
                </a:solidFill>
                <a:latin typeface="Exo" panose="02000603000000000000" pitchFamily="50" charset="0"/>
              </a:rPr>
              <a:t>タスク計画</a:t>
            </a:r>
            <a:endParaRPr sz="20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17" y="207246"/>
            <a:ext cx="6781800" cy="39479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67" y="207245"/>
            <a:ext cx="7077073" cy="394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27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76204" y="4155153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200" dirty="0" smtClean="0">
                <a:solidFill>
                  <a:schemeClr val="bg1"/>
                </a:solidFill>
                <a:latin typeface="Muli"/>
              </a:rPr>
              <a:t>Equipment and Tool </a:t>
            </a:r>
            <a:endParaRPr lang="zh-CN" altLang="en-US" sz="3200" dirty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9430" y="4628025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hape 1413"/>
          <p:cNvSpPr txBox="1"/>
          <p:nvPr/>
        </p:nvSpPr>
        <p:spPr>
          <a:xfrm>
            <a:off x="152404" y="4645949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  <a:spcAft>
                <a:spcPts val="1000"/>
              </a:spcAft>
            </a:pPr>
            <a:r>
              <a:rPr lang="ja-JP" altLang="en-US" sz="2000" dirty="0" smtClean="0">
                <a:solidFill>
                  <a:schemeClr val="bg1"/>
                </a:solidFill>
                <a:latin typeface="Muli"/>
              </a:rPr>
              <a:t>機</a:t>
            </a:r>
            <a:r>
              <a:rPr lang="ja-JP" altLang="en-US" sz="2000" dirty="0">
                <a:solidFill>
                  <a:schemeClr val="bg1"/>
                </a:solidFill>
                <a:latin typeface="Muli"/>
              </a:rPr>
              <a:t>器やツール</a:t>
            </a:r>
            <a:endParaRPr sz="20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08820"/>
            <a:ext cx="762000" cy="777734"/>
          </a:xfrm>
          <a:prstGeom prst="rect">
            <a:avLst/>
          </a:prstGeom>
          <a:ln w="76200">
            <a:solidFill>
              <a:schemeClr val="accent4"/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97399"/>
            <a:ext cx="838200" cy="847075"/>
          </a:xfrm>
          <a:prstGeom prst="rect">
            <a:avLst/>
          </a:prstGeom>
          <a:ln w="76200">
            <a:solidFill>
              <a:schemeClr val="accent4"/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19" y="2717495"/>
            <a:ext cx="849762" cy="849762"/>
          </a:xfrm>
          <a:prstGeom prst="rect">
            <a:avLst/>
          </a:prstGeom>
          <a:ln w="76200">
            <a:solidFill>
              <a:schemeClr val="accent4"/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19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905000" y="2724150"/>
            <a:ext cx="843107" cy="843107"/>
          </a:xfrm>
          <a:prstGeom prst="rect">
            <a:avLst/>
          </a:prstGeom>
          <a:ln w="76200">
            <a:solidFill>
              <a:schemeClr val="accent4"/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759" y="1620030"/>
            <a:ext cx="2067116" cy="93020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513" y="1735272"/>
            <a:ext cx="788519" cy="809202"/>
          </a:xfrm>
          <a:prstGeom prst="rect">
            <a:avLst/>
          </a:prstGeom>
          <a:ln w="76200">
            <a:solidFill>
              <a:schemeClr val="accent4"/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22" name="Rectangle 21"/>
          <p:cNvSpPr/>
          <p:nvPr/>
        </p:nvSpPr>
        <p:spPr>
          <a:xfrm>
            <a:off x="1152601" y="1291113"/>
            <a:ext cx="145905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Microsoft Office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718677" y="1261332"/>
            <a:ext cx="87235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 err="1" smtClean="0">
                <a:solidFill>
                  <a:schemeClr val="bg1"/>
                </a:solidFill>
                <a:latin typeface="Muli"/>
                <a:ea typeface="Muli"/>
                <a:cs typeface="Muli"/>
              </a:rPr>
              <a:t>Dropbox</a:t>
            </a:r>
            <a:endParaRPr lang="en-US" sz="1300" b="1" dirty="0">
              <a:solidFill>
                <a:schemeClr val="bg1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104548" y="1257390"/>
            <a:ext cx="64953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 err="1" smtClean="0">
                <a:solidFill>
                  <a:schemeClr val="bg1"/>
                </a:solidFill>
                <a:latin typeface="Muli"/>
                <a:ea typeface="Muli"/>
                <a:cs typeface="Muli"/>
              </a:rPr>
              <a:t>Astah</a:t>
            </a:r>
            <a:endParaRPr lang="en-US" sz="1300" b="1" dirty="0">
              <a:solidFill>
                <a:schemeClr val="bg1"/>
              </a:solidFill>
              <a:latin typeface="Muli"/>
              <a:ea typeface="Muli"/>
              <a:cs typeface="Muli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754085" y="1200150"/>
            <a:ext cx="3572384" cy="2928208"/>
            <a:chOff x="4754085" y="1261332"/>
            <a:chExt cx="3572384" cy="286702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800" y="1683083"/>
              <a:ext cx="923261" cy="9135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  <a:reflection blurRad="6350" stA="52000" endA="300" endPos="35000" dir="5400000" sy="-100000" algn="bl" rotWithShape="0"/>
            </a:effectLst>
          </p:spPr>
        </p:pic>
        <p:sp>
          <p:nvSpPr>
            <p:cNvPr id="26" name="Rectangle 25"/>
            <p:cNvSpPr/>
            <p:nvPr/>
          </p:nvSpPr>
          <p:spPr>
            <a:xfrm>
              <a:off x="6896269" y="1261332"/>
              <a:ext cx="1430200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300" b="1" dirty="0" smtClean="0">
                  <a:solidFill>
                    <a:schemeClr val="bg1"/>
                  </a:solidFill>
                  <a:latin typeface="Muli"/>
                  <a:ea typeface="Muli"/>
                  <a:cs typeface="Muli"/>
                </a:rPr>
                <a:t>Photoshop CS6</a:t>
              </a:r>
              <a:endParaRPr lang="en-US" sz="1300" b="1" dirty="0">
                <a:solidFill>
                  <a:schemeClr val="bg1"/>
                </a:solidFill>
                <a:latin typeface="Muli"/>
                <a:ea typeface="Muli"/>
                <a:cs typeface="Muli"/>
              </a:endParaRPr>
            </a:p>
          </p:txBody>
        </p:sp>
        <p:pic>
          <p:nvPicPr>
            <p:cNvPr id="1026" name="Picture 2" descr="C:\Users\FPT\Downloads\10859476_1493506930961775_1502969065_n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4085" y="3175858"/>
              <a:ext cx="2476500" cy="9525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</p:grpSp>
    </p:spTree>
    <p:extLst>
      <p:ext uri="{BB962C8B-B14F-4D97-AF65-F5344CB8AC3E}">
        <p14:creationId xmlns:p14="http://schemas.microsoft.com/office/powerpoint/2010/main" val="156943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22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35442" y="4155151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  <a:latin typeface="Muli"/>
              </a:rPr>
              <a:t>Communication Management</a:t>
            </a:r>
            <a:endParaRPr lang="zh-CN" altLang="en-US" sz="3200" dirty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9430" y="4629150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hape 1413"/>
          <p:cNvSpPr txBox="1"/>
          <p:nvPr/>
        </p:nvSpPr>
        <p:spPr>
          <a:xfrm>
            <a:off x="152404" y="4645949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ja-JP" altLang="en-US" sz="2000" dirty="0">
                <a:solidFill>
                  <a:schemeClr val="bg1"/>
                </a:solidFill>
                <a:latin typeface="Muli"/>
              </a:rPr>
              <a:t>コミュニケーション 管理</a:t>
            </a:r>
            <a:endParaRPr sz="2000" dirty="0">
              <a:solidFill>
                <a:schemeClr val="bg1"/>
              </a:solidFill>
              <a:latin typeface="Muli"/>
              <a:sym typeface="Mul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83128" y="235966"/>
            <a:ext cx="2061783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Kick-off on </a:t>
            </a:r>
            <a:r>
              <a:rPr lang="en-US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11/05/2015</a:t>
            </a:r>
            <a:endParaRPr lang="en-US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  <a:p>
            <a:pPr lvl="1" algn="ctr"/>
            <a:r>
              <a:rPr lang="ja-JP" altLang="en-US" sz="1200" b="1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プロジェクト発足会議</a:t>
            </a:r>
            <a:endParaRPr lang="en-US" altLang="ja-JP" sz="1200" b="1" dirty="0">
              <a:solidFill>
                <a:schemeClr val="bg1"/>
              </a:solidFill>
              <a:latin typeface="Muli"/>
              <a:ea typeface="Muli"/>
              <a:cs typeface="Muli"/>
            </a:endParaRPr>
          </a:p>
          <a:p>
            <a:pPr lvl="1" algn="ctr"/>
            <a:r>
              <a:rPr lang="en-US" altLang="ja-JP" sz="1200" b="1" dirty="0" smtClean="0">
                <a:solidFill>
                  <a:schemeClr val="bg1"/>
                </a:solidFill>
                <a:latin typeface="Muli"/>
                <a:ea typeface="Muli"/>
                <a:cs typeface="Muli"/>
              </a:rPr>
              <a:t>2015</a:t>
            </a:r>
            <a:r>
              <a:rPr lang="ja-JP" altLang="en-US" sz="1200" b="1" dirty="0" smtClean="0">
                <a:solidFill>
                  <a:schemeClr val="bg1"/>
                </a:solidFill>
                <a:latin typeface="Muli"/>
                <a:ea typeface="Muli"/>
                <a:cs typeface="Muli"/>
              </a:rPr>
              <a:t>年</a:t>
            </a:r>
            <a:r>
              <a:rPr lang="en-US" altLang="ja-JP" sz="1200" b="1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5</a:t>
            </a:r>
            <a:r>
              <a:rPr lang="ja-JP" altLang="en-US" sz="1200" b="1" dirty="0" smtClean="0">
                <a:solidFill>
                  <a:schemeClr val="bg1"/>
                </a:solidFill>
                <a:latin typeface="Muli"/>
                <a:ea typeface="Muli"/>
                <a:cs typeface="Muli"/>
              </a:rPr>
              <a:t>月</a:t>
            </a:r>
            <a:r>
              <a:rPr lang="en-US" altLang="ja-JP" sz="1200" b="1" dirty="0" smtClean="0">
                <a:solidFill>
                  <a:schemeClr val="bg1"/>
                </a:solidFill>
                <a:latin typeface="Muli"/>
                <a:ea typeface="Muli"/>
                <a:cs typeface="Muli"/>
              </a:rPr>
              <a:t>11</a:t>
            </a:r>
            <a:r>
              <a:rPr lang="ja-JP" altLang="en-US" sz="1200" b="1" dirty="0" smtClean="0">
                <a:solidFill>
                  <a:schemeClr val="bg1"/>
                </a:solidFill>
                <a:latin typeface="Muli"/>
                <a:ea typeface="Muli"/>
                <a:cs typeface="Muli"/>
              </a:rPr>
              <a:t>日</a:t>
            </a:r>
            <a:endParaRPr lang="en-US" altLang="ja-JP" sz="1200" b="1" dirty="0">
              <a:solidFill>
                <a:schemeClr val="bg1"/>
              </a:solidFill>
              <a:latin typeface="Muli"/>
              <a:ea typeface="Muli"/>
              <a:cs typeface="Muli"/>
            </a:endParaRPr>
          </a:p>
          <a:p>
            <a:pPr algn="ctr"/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85495" y="1504949"/>
            <a:ext cx="249299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Weekly </a:t>
            </a:r>
            <a:r>
              <a:rPr lang="en-US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Monday</a:t>
            </a:r>
            <a:endParaRPr lang="en-US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</a:endParaRPr>
          </a:p>
          <a:p>
            <a:pPr algn="ctr"/>
            <a:r>
              <a:rPr lang="en-US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T</a:t>
            </a:r>
            <a:r>
              <a:rPr lang="en-US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eam </a:t>
            </a:r>
            <a:r>
              <a:rPr lang="en-US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M</a:t>
            </a:r>
            <a:r>
              <a:rPr lang="en-US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eeting</a:t>
            </a:r>
            <a:endParaRPr lang="en-US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</a:endParaRPr>
          </a:p>
          <a:p>
            <a:pPr lvl="1" algn="ctr"/>
            <a:r>
              <a:rPr lang="ja-JP" altLang="en-US" sz="1200" b="1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チームミーティング：毎週月曜日</a:t>
            </a:r>
          </a:p>
          <a:p>
            <a:pPr lvl="1" algn="ctr"/>
            <a:endParaRPr lang="en-US" altLang="ja-JP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algn="ctr"/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88762" y="1428750"/>
            <a:ext cx="233910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Weekly Friday </a:t>
            </a:r>
            <a:r>
              <a:rPr lang="en-US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Afternoon </a:t>
            </a:r>
            <a:endParaRPr lang="en-US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</a:endParaRPr>
          </a:p>
          <a:p>
            <a:pPr algn="ctr"/>
            <a:r>
              <a:rPr lang="en-US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S</a:t>
            </a:r>
            <a:r>
              <a:rPr lang="en-US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upervisor Meeting</a:t>
            </a:r>
            <a:endParaRPr lang="en-US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</a:endParaRPr>
          </a:p>
          <a:p>
            <a:pPr lvl="1" algn="ctr"/>
            <a:r>
              <a:rPr lang="ja-JP" altLang="en-US" sz="1200" b="1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監督とのミーティング：毎週金</a:t>
            </a:r>
            <a:endParaRPr lang="en-US" altLang="ja-JP" sz="1200" b="1" dirty="0">
              <a:solidFill>
                <a:schemeClr val="bg1"/>
              </a:solidFill>
              <a:latin typeface="Muli"/>
              <a:ea typeface="Muli"/>
              <a:cs typeface="Muli"/>
            </a:endParaRPr>
          </a:p>
          <a:p>
            <a:pPr lvl="1" algn="ctr"/>
            <a:r>
              <a:rPr lang="ja-JP" altLang="en-US" sz="1200" b="1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曜日の午後</a:t>
            </a:r>
            <a:endParaRPr lang="en-US" sz="1200" b="1" dirty="0">
              <a:solidFill>
                <a:schemeClr val="bg1"/>
              </a:solidFill>
              <a:latin typeface="Muli"/>
              <a:ea typeface="Muli"/>
              <a:cs typeface="Muli"/>
            </a:endParaRPr>
          </a:p>
          <a:p>
            <a:pPr algn="ctr"/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783129" y="971550"/>
            <a:ext cx="21775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775417" y="2343150"/>
            <a:ext cx="21775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33017" y="2343150"/>
            <a:ext cx="21775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457200" y="2419350"/>
            <a:ext cx="4123271" cy="1623639"/>
            <a:chOff x="141704" y="2571750"/>
            <a:chExt cx="4123271" cy="1623639"/>
          </a:xfrm>
        </p:grpSpPr>
        <p:sp>
          <p:nvSpPr>
            <p:cNvPr id="63" name="Shape 1537"/>
            <p:cNvSpPr/>
            <p:nvPr/>
          </p:nvSpPr>
          <p:spPr>
            <a:xfrm>
              <a:off x="141704" y="2571750"/>
              <a:ext cx="1207349" cy="1045950"/>
            </a:xfrm>
            <a:prstGeom prst="hexagon">
              <a:avLst>
                <a:gd name="adj" fmla="val 29110"/>
                <a:gd name="vf" fmla="val 115470"/>
              </a:avLst>
            </a:prstGeom>
            <a:noFill/>
            <a:ln w="19050" cap="flat" cmpd="sng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endParaRPr lang="en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4" name="Shape 1537"/>
            <p:cNvSpPr/>
            <p:nvPr/>
          </p:nvSpPr>
          <p:spPr>
            <a:xfrm>
              <a:off x="1093104" y="3124701"/>
              <a:ext cx="1207349" cy="1045950"/>
            </a:xfrm>
            <a:prstGeom prst="hexagon">
              <a:avLst>
                <a:gd name="adj" fmla="val 29110"/>
                <a:gd name="vf" fmla="val 115470"/>
              </a:avLst>
            </a:prstGeom>
            <a:noFill/>
            <a:ln w="19050" cap="flat" cmpd="sng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endParaRPr lang="en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6" name="Shape 1537"/>
            <p:cNvSpPr/>
            <p:nvPr/>
          </p:nvSpPr>
          <p:spPr>
            <a:xfrm>
              <a:off x="2069251" y="2622639"/>
              <a:ext cx="1207349" cy="1045950"/>
            </a:xfrm>
            <a:prstGeom prst="hexagon">
              <a:avLst>
                <a:gd name="adj" fmla="val 29110"/>
                <a:gd name="vf" fmla="val 115470"/>
              </a:avLst>
            </a:prstGeom>
            <a:noFill/>
            <a:ln w="19050" cap="flat" cmpd="sng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endParaRPr lang="en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pic>
          <p:nvPicPr>
            <p:cNvPr id="22532" name="Picture 4" descr="C:\Users\FPT\Downloads\logotype60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3333750"/>
              <a:ext cx="729725" cy="729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Shape 1537"/>
            <p:cNvSpPr/>
            <p:nvPr/>
          </p:nvSpPr>
          <p:spPr>
            <a:xfrm>
              <a:off x="3057626" y="3149439"/>
              <a:ext cx="1207349" cy="1045950"/>
            </a:xfrm>
            <a:prstGeom prst="hexagon">
              <a:avLst>
                <a:gd name="adj" fmla="val 29110"/>
                <a:gd name="vf" fmla="val 115470"/>
              </a:avLst>
            </a:prstGeom>
            <a:noFill/>
            <a:ln w="19050" cap="flat" cmpd="sng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endParaRPr lang="en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pic>
          <p:nvPicPr>
            <p:cNvPr id="22533" name="Picture 5" descr="C:\Users\FPT\Desktop\icon25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2051" y="2696803"/>
              <a:ext cx="941747" cy="941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34" name="Picture 6" descr="C:\Users\FPT\Desktop\Facebook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44" y="2712695"/>
              <a:ext cx="773456" cy="773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36" name="Picture 8" descr="C:\Users\FPT\Desktop\RcGG9xk7i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7202" y="3299352"/>
              <a:ext cx="720198" cy="720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067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PT\Downloads\button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36195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1418"/>
          <p:cNvSpPr txBox="1">
            <a:spLocks/>
          </p:cNvSpPr>
          <p:nvPr/>
        </p:nvSpPr>
        <p:spPr>
          <a:xfrm>
            <a:off x="1143000" y="115886"/>
            <a:ext cx="3962400" cy="550863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3200" dirty="0" smtClean="0">
                <a:solidFill>
                  <a:schemeClr val="bg1"/>
                </a:solidFill>
                <a:latin typeface="Nixie One"/>
              </a:rPr>
              <a:t>About Us</a:t>
            </a:r>
            <a:endParaRPr lang="en" sz="3200" dirty="0">
              <a:solidFill>
                <a:schemeClr val="bg1"/>
              </a:solidFill>
              <a:latin typeface="Nixie One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057399" y="666750"/>
            <a:ext cx="69342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82841"/>
              </p:ext>
            </p:extLst>
          </p:nvPr>
        </p:nvGraphicFramePr>
        <p:xfrm>
          <a:off x="2064327" y="1276351"/>
          <a:ext cx="6096000" cy="3520440"/>
        </p:xfrm>
        <a:graphic>
          <a:graphicData uri="http://schemas.openxmlformats.org/drawingml/2006/table">
            <a:tbl>
              <a:tblPr firstRow="1" bandRow="1">
                <a:tableStyleId>{2F211B42-280A-4C8E-82EB-F670E937DF29}</a:tableStyleId>
              </a:tblPr>
              <a:tblGrid>
                <a:gridCol w="2050473"/>
                <a:gridCol w="4045527"/>
              </a:tblGrid>
              <a:tr h="3520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cap="none" baseline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Muli"/>
                          <a:ea typeface="Muli"/>
                          <a:cs typeface="Muli"/>
                          <a:sym typeface="Arial"/>
                          <a:rtl val="0"/>
                        </a:rPr>
                        <a:t>Supervisor</a:t>
                      </a:r>
                      <a:r>
                        <a:rPr lang="en-US" sz="1600" kern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Roke1984" pitchFamily="50" charset="0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kern="0" dirty="0" smtClean="0">
                          <a:solidFill>
                            <a:schemeClr val="bg1"/>
                          </a:solidFill>
                        </a:rPr>
                        <a:t>指導教員</a:t>
                      </a:r>
                      <a:endParaRPr lang="en-US" altLang="ja-JP" sz="1800" kern="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800" kern="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cap="none" baseline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Muli"/>
                          <a:ea typeface="Muli"/>
                          <a:cs typeface="Muli"/>
                          <a:sym typeface="Arial"/>
                          <a:rtl val="0"/>
                        </a:rPr>
                        <a:t>Team member </a:t>
                      </a:r>
                      <a:r>
                        <a:rPr lang="en-US" sz="1600" kern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	  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kern="0" dirty="0" smtClean="0">
                          <a:solidFill>
                            <a:schemeClr val="bg1"/>
                          </a:solidFill>
                          <a:latin typeface="News Cycle" panose="02000803000000000000" pitchFamily="2" charset="2"/>
                        </a:rPr>
                        <a:t>チームメンバー 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dirty="0" smtClean="0">
                          <a:solidFill>
                            <a:schemeClr val="bg1"/>
                          </a:solidFill>
                          <a:latin typeface="Exo" panose="02000603000000000000" pitchFamily="50" charset="0"/>
                        </a:rPr>
                        <a:t>Lecturer</a:t>
                      </a:r>
                      <a:r>
                        <a:rPr lang="en-US" sz="1600" kern="0" cap="none" baseline="0" dirty="0" smtClean="0">
                          <a:solidFill>
                            <a:schemeClr val="bg1"/>
                          </a:solidFill>
                          <a:latin typeface="Exo" panose="02000603000000000000" pitchFamily="50" charset="0"/>
                        </a:rPr>
                        <a:t> TRAN BINH DUONG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0" cap="none" baseline="0" dirty="0" smtClean="0">
                        <a:solidFill>
                          <a:schemeClr val="bg1"/>
                        </a:solidFill>
                        <a:latin typeface="Exo" panose="02000603000000000000" pitchFamily="50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0" cap="none" baseline="0" dirty="0" smtClean="0">
                        <a:solidFill>
                          <a:schemeClr val="bg1"/>
                        </a:solidFill>
                        <a:latin typeface="Exo" panose="02000603000000000000" pitchFamily="50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bg1"/>
                          </a:solidFill>
                          <a:latin typeface="Exo" panose="02000603000000000000" pitchFamily="50" charset="0"/>
                        </a:rPr>
                        <a:t>DAO THI KHANH TRANG – SE02773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bg1"/>
                          </a:solidFill>
                          <a:latin typeface="Exo" panose="02000603000000000000" pitchFamily="50" charset="0"/>
                        </a:rPr>
                        <a:t>TRAN VAN DUONG      - SE02821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bg1"/>
                          </a:solidFill>
                          <a:latin typeface="Exo" panose="02000603000000000000" pitchFamily="50" charset="0"/>
                        </a:rPr>
                        <a:t>LY MANH LINH        - SE02436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bg1"/>
                          </a:solidFill>
                          <a:latin typeface="Exo" panose="02000603000000000000" pitchFamily="50" charset="0"/>
                        </a:rPr>
                        <a:t>VU VAN MANH         - SE02569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24" y="3133725"/>
            <a:ext cx="1095376" cy="142240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33723"/>
            <a:ext cx="1219199" cy="142240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/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3133724"/>
            <a:ext cx="1142999" cy="14224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512" y="3133724"/>
            <a:ext cx="1095375" cy="14224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TextBox 5"/>
          <p:cNvSpPr txBox="1"/>
          <p:nvPr/>
        </p:nvSpPr>
        <p:spPr>
          <a:xfrm>
            <a:off x="533399" y="4671596"/>
            <a:ext cx="1143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 err="1">
                <a:solidFill>
                  <a:schemeClr val="bg1"/>
                </a:solidFill>
                <a:latin typeface="Exo" panose="02000603000000000000" pitchFamily="50" charset="0"/>
                <a:ea typeface="+mn-ea"/>
                <a:cs typeface="+mn-cs"/>
              </a:rPr>
              <a:t>DuongTV</a:t>
            </a:r>
            <a:endParaRPr lang="en-US" sz="1600" dirty="0">
              <a:solidFill>
                <a:schemeClr val="bg1"/>
              </a:solidFill>
              <a:latin typeface="Exo" panose="02000603000000000000" pitchFamily="50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05087" y="4705350"/>
            <a:ext cx="1143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  <a:latin typeface="Exo"/>
              </a:rPr>
              <a:t>LinhLM</a:t>
            </a:r>
            <a:endParaRPr lang="en-US" sz="1600" dirty="0">
              <a:solidFill>
                <a:schemeClr val="bg1"/>
              </a:solidFill>
              <a:latin typeface="Ex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48198" y="4705350"/>
            <a:ext cx="1143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  <a:latin typeface="Exo"/>
              </a:rPr>
              <a:t>ManhVV</a:t>
            </a:r>
            <a:endParaRPr lang="en-US" sz="1600" dirty="0">
              <a:solidFill>
                <a:schemeClr val="bg1"/>
              </a:solidFill>
              <a:latin typeface="Ex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81800" y="470535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  <a:latin typeface="Exo"/>
              </a:rPr>
              <a:t>TrangDTK</a:t>
            </a:r>
            <a:endParaRPr lang="en-US" sz="1600" dirty="0">
              <a:solidFill>
                <a:schemeClr val="bg1"/>
              </a:solidFill>
              <a:latin typeface="Ex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3028950"/>
            <a:ext cx="7772400" cy="2014954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971550"/>
            <a:ext cx="1524000" cy="1828800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11924736_995265900494876_842097123_n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61" y="1057275"/>
            <a:ext cx="1311639" cy="16668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35442" y="4155151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200" dirty="0" smtClean="0">
                <a:solidFill>
                  <a:schemeClr val="bg1"/>
                </a:solidFill>
                <a:latin typeface="Muli"/>
              </a:rPr>
              <a:t>Risk Management</a:t>
            </a:r>
            <a:endParaRPr lang="zh-CN" altLang="en-US" sz="3200" dirty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9430" y="4629150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hape 1413"/>
          <p:cNvSpPr txBox="1"/>
          <p:nvPr/>
        </p:nvSpPr>
        <p:spPr>
          <a:xfrm>
            <a:off x="152404" y="4645949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ja-JP" sz="2000" dirty="0">
                <a:solidFill>
                  <a:schemeClr val="bg1"/>
                </a:solidFill>
                <a:latin typeface="Muli"/>
              </a:rPr>
              <a:t>(</a:t>
            </a:r>
            <a:r>
              <a:rPr lang="ja-JP" altLang="en-US" sz="2000" dirty="0">
                <a:solidFill>
                  <a:schemeClr val="bg1"/>
                </a:solidFill>
                <a:latin typeface="Muli"/>
              </a:rPr>
              <a:t>リスク管理</a:t>
            </a:r>
            <a:r>
              <a:rPr lang="en-US" altLang="ja-JP" sz="2000" dirty="0">
                <a:solidFill>
                  <a:schemeClr val="bg1"/>
                </a:solidFill>
                <a:latin typeface="Muli"/>
              </a:rPr>
              <a:t>)</a:t>
            </a:r>
            <a:endParaRPr sz="2000" dirty="0">
              <a:solidFill>
                <a:schemeClr val="bg1"/>
              </a:solidFill>
              <a:latin typeface="Muli"/>
              <a:sym typeface="Mul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635" y="173701"/>
            <a:ext cx="555073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5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35442" y="4155151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  <a:latin typeface="Muli"/>
              </a:rPr>
              <a:t>Quality Management</a:t>
            </a:r>
            <a:endParaRPr lang="zh-CN" altLang="en-US" sz="3200" dirty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9430" y="4629150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hape 1413"/>
          <p:cNvSpPr txBox="1"/>
          <p:nvPr/>
        </p:nvSpPr>
        <p:spPr>
          <a:xfrm>
            <a:off x="152404" y="4645949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ja-JP" altLang="en-US" sz="2000" dirty="0">
                <a:solidFill>
                  <a:schemeClr val="bg1"/>
                </a:solidFill>
                <a:latin typeface="Muli"/>
              </a:rPr>
              <a:t>品質管理</a:t>
            </a:r>
            <a:endParaRPr sz="2000" dirty="0">
              <a:solidFill>
                <a:schemeClr val="bg1"/>
              </a:solidFill>
              <a:latin typeface="Muli"/>
              <a:sym typeface="Mul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7560" y="1880741"/>
            <a:ext cx="275748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Meet deadline</a:t>
            </a:r>
            <a:endParaRPr lang="en-US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</a:endParaRPr>
          </a:p>
          <a:p>
            <a:pPr lvl="1" algn="ctr"/>
            <a:r>
              <a:rPr lang="ja-JP" altLang="en-US" sz="1200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締め切りに間に合うタスク計画</a:t>
            </a:r>
            <a:endParaRPr lang="en-US" altLang="ja-JP" sz="1200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1" algn="ctr"/>
            <a:r>
              <a:rPr lang="en-US" altLang="ja-JP" sz="1200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Every document must be reviewed </a:t>
            </a:r>
          </a:p>
          <a:p>
            <a:pPr lvl="1" algn="ctr"/>
            <a:r>
              <a:rPr lang="en-US" altLang="ja-JP" sz="1200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by checklist before deliver</a:t>
            </a:r>
          </a:p>
          <a:p>
            <a:pPr algn="ctr"/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75487" y="1882218"/>
            <a:ext cx="8018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Review</a:t>
            </a:r>
          </a:p>
          <a:p>
            <a:pPr lvl="1" algn="ctr"/>
            <a:r>
              <a:rPr lang="ja-JP" altLang="en-US" sz="1200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レビュー</a:t>
            </a:r>
            <a:endParaRPr lang="en-US" altLang="ja-JP" sz="1200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algn="ctr"/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22057" y="1696075"/>
            <a:ext cx="185178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Test</a:t>
            </a:r>
          </a:p>
          <a:p>
            <a:pPr lvl="1" algn="ctr"/>
            <a:r>
              <a:rPr lang="ja-JP" altLang="en-US" sz="1200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テス</a:t>
            </a:r>
            <a:r>
              <a:rPr lang="ja-JP" altLang="en-US" sz="1200" b="1" dirty="0" smtClean="0">
                <a:solidFill>
                  <a:srgbClr val="C6DAEC"/>
                </a:solidFill>
                <a:latin typeface="Muli"/>
                <a:ea typeface="Muli"/>
                <a:cs typeface="Muli"/>
              </a:rPr>
              <a:t>ト</a:t>
            </a:r>
            <a:endParaRPr lang="en-US" altLang="ja-JP" sz="1200" b="1" dirty="0" smtClean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1" algn="ctr"/>
            <a:r>
              <a:rPr lang="en-US" sz="1200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Execute test </a:t>
            </a:r>
            <a:r>
              <a:rPr lang="ja-JP" altLang="en-US" sz="1200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４</a:t>
            </a:r>
            <a:r>
              <a:rPr lang="en-US" sz="1200" b="1" dirty="0" smtClean="0">
                <a:solidFill>
                  <a:srgbClr val="C6DAEC"/>
                </a:solidFill>
                <a:latin typeface="Muli"/>
                <a:ea typeface="Muli"/>
                <a:cs typeface="Muli"/>
              </a:rPr>
              <a:t>rounds </a:t>
            </a:r>
            <a:endParaRPr lang="en-US" sz="1200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1" algn="ctr"/>
            <a:r>
              <a:rPr lang="en-US" sz="1200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for every subproject</a:t>
            </a:r>
          </a:p>
          <a:p>
            <a:pPr lvl="1" algn="ctr"/>
            <a:endParaRPr 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1" algn="ctr"/>
            <a:endParaRPr 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algn="ctr"/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sp>
        <p:nvSpPr>
          <p:cNvPr id="15" name="Shape 1537"/>
          <p:cNvSpPr/>
          <p:nvPr/>
        </p:nvSpPr>
        <p:spPr>
          <a:xfrm>
            <a:off x="407455" y="1352550"/>
            <a:ext cx="2677696" cy="2133600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" name="Shape 1537"/>
          <p:cNvSpPr/>
          <p:nvPr/>
        </p:nvSpPr>
        <p:spPr>
          <a:xfrm>
            <a:off x="3200400" y="1354027"/>
            <a:ext cx="2677696" cy="2133600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Shape 1537"/>
          <p:cNvSpPr/>
          <p:nvPr/>
        </p:nvSpPr>
        <p:spPr>
          <a:xfrm>
            <a:off x="6009104" y="1361263"/>
            <a:ext cx="2677696" cy="2133600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9698" name="Picture 2" descr="C:\Users\FPT\Downloads\check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2" y="2800350"/>
            <a:ext cx="547688" cy="54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9" name="Picture 3" descr="C:\Users\FPT\Downloads\qr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554" y="2800349"/>
            <a:ext cx="547688" cy="54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C:\Users\FPT\Downloads\businessmen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458" y="2927350"/>
            <a:ext cx="547688" cy="54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168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9" grpId="0"/>
      <p:bldP spid="10" grpId="0"/>
      <p:bldP spid="11" grpId="0"/>
      <p:bldP spid="15" grpId="0" animBg="1"/>
      <p:bldP spid="16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>
                <a:solidFill>
                  <a:schemeClr val="bg1"/>
                </a:solidFill>
              </a:rPr>
              <a:t>Requirement Specification  </a:t>
            </a:r>
            <a:br>
              <a:rPr lang="en" dirty="0" smtClean="0">
                <a:solidFill>
                  <a:schemeClr val="bg1"/>
                </a:solidFill>
              </a:rPr>
            </a:br>
            <a:r>
              <a:rPr lang="en" sz="2000" dirty="0" smtClean="0">
                <a:solidFill>
                  <a:schemeClr val="bg1"/>
                </a:solidFill>
              </a:rPr>
              <a:t>(</a:t>
            </a:r>
            <a:r>
              <a:rPr lang="ja-JP" altLang="en-US" sz="2000" dirty="0">
                <a:solidFill>
                  <a:schemeClr val="bg1"/>
                </a:solidFill>
                <a:latin typeface="Exo" panose="02000603000000000000" pitchFamily="50" charset="0"/>
              </a:rPr>
              <a:t>要求仕様</a:t>
            </a:r>
            <a:r>
              <a:rPr lang="en" sz="2000" dirty="0" smtClean="0">
                <a:solidFill>
                  <a:schemeClr val="bg1"/>
                </a:solidFill>
              </a:rPr>
              <a:t>)</a:t>
            </a:r>
            <a:endParaRPr lang="en" sz="2000" dirty="0">
              <a:solidFill>
                <a:schemeClr val="bg1"/>
              </a:solidFill>
            </a:endParaRPr>
          </a:p>
        </p:txBody>
      </p:sp>
      <p:sp>
        <p:nvSpPr>
          <p:cNvPr id="4" name="Shape 1426"/>
          <p:cNvSpPr txBox="1">
            <a:spLocks noGrp="1"/>
          </p:cNvSpPr>
          <p:nvPr>
            <p:ph type="subTitle" idx="1"/>
          </p:nvPr>
        </p:nvSpPr>
        <p:spPr>
          <a:xfrm>
            <a:off x="3124201" y="2952753"/>
            <a:ext cx="5696100" cy="1546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tabLst>
                <a:tab pos="16510000" algn="l"/>
              </a:tabLst>
            </a:pPr>
            <a:r>
              <a:rPr lang="ja-JP" altLang="en-US" sz="1200" dirty="0" smtClean="0">
                <a:solidFill>
                  <a:schemeClr val="bg1"/>
                </a:solidFill>
                <a:latin typeface="Exo" panose="02000603000000000000" pitchFamily="50" charset="0"/>
              </a:rPr>
              <a:t>                                     </a:t>
            </a:r>
            <a:endParaRPr lang="ja-JP" altLang="en-US" sz="1200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Functional Requirement</a:t>
            </a:r>
            <a:r>
              <a:rPr lang="en-US" dirty="0">
                <a:solidFill>
                  <a:schemeClr val="bg1"/>
                </a:solidFill>
                <a:latin typeface="Exo" panose="02000603000000000000" pitchFamily="50" charset="0"/>
              </a:rPr>
              <a:t>・</a:t>
            </a:r>
            <a:r>
              <a:rPr lang="ja-JP" altLang="en-US" b="1" dirty="0">
                <a:solidFill>
                  <a:schemeClr val="bg1"/>
                </a:solidFill>
                <a:latin typeface="Exo" panose="02000603000000000000" pitchFamily="50" charset="0"/>
              </a:rPr>
              <a:t>機能仕</a:t>
            </a:r>
            <a:r>
              <a:rPr lang="ja-JP" altLang="en-US" b="1" dirty="0" smtClean="0">
                <a:solidFill>
                  <a:schemeClr val="bg1"/>
                </a:solidFill>
                <a:latin typeface="Exo" panose="02000603000000000000" pitchFamily="50" charset="0"/>
              </a:rPr>
              <a:t>様</a:t>
            </a:r>
            <a:endParaRPr lang="en-US" altLang="ja-JP" b="1" dirty="0" smtClean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endParaRPr lang="ja-JP" altLang="en-US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Non-functional Requirement</a:t>
            </a:r>
            <a:r>
              <a:rPr lang="en-US" dirty="0">
                <a:solidFill>
                  <a:schemeClr val="bg1"/>
                </a:solidFill>
                <a:latin typeface="Exo" panose="02000603000000000000" pitchFamily="50" charset="0"/>
              </a:rPr>
              <a:t>・</a:t>
            </a:r>
            <a:r>
              <a:rPr lang="ja-JP" altLang="en-US" b="1" dirty="0">
                <a:solidFill>
                  <a:schemeClr val="bg1"/>
                </a:solidFill>
                <a:latin typeface="Exo" panose="02000603000000000000" pitchFamily="50" charset="0"/>
              </a:rPr>
              <a:t>非機能仕様</a:t>
            </a:r>
            <a:endParaRPr lang="en-US" b="1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sp>
        <p:nvSpPr>
          <p:cNvPr id="1427" name="Shape 1427"/>
          <p:cNvSpPr txBox="1"/>
          <p:nvPr/>
        </p:nvSpPr>
        <p:spPr>
          <a:xfrm>
            <a:off x="409575" y="1676401"/>
            <a:ext cx="2067001" cy="177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III</a:t>
            </a:r>
            <a:endParaRPr lang="en" sz="4800"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048000" y="3028950"/>
            <a:ext cx="0" cy="1219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425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35442" y="4155151"/>
            <a:ext cx="7508358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  <a:latin typeface="Muli"/>
              </a:rPr>
              <a:t>Functional Requirement</a:t>
            </a:r>
            <a:endParaRPr lang="zh-CN" altLang="en-US" sz="3200" dirty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9430" y="4629150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hape 1413"/>
          <p:cNvSpPr txBox="1"/>
          <p:nvPr/>
        </p:nvSpPr>
        <p:spPr>
          <a:xfrm>
            <a:off x="152404" y="4645949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ja-JP" altLang="en-US" sz="2000" dirty="0">
                <a:solidFill>
                  <a:schemeClr val="bg1"/>
                </a:solidFill>
                <a:latin typeface="Muli"/>
              </a:rPr>
              <a:t>機能仕様</a:t>
            </a:r>
            <a:endParaRPr lang="zh-CN" altLang="en-US" sz="2000" dirty="0">
              <a:solidFill>
                <a:schemeClr val="bg1"/>
              </a:solidFill>
              <a:latin typeface="Mul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4" y="2058947"/>
            <a:ext cx="1800493" cy="14003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Main application </a:t>
            </a:r>
            <a:endParaRPr lang="en-US" b="1" dirty="0" smtClean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  <a:p>
            <a:pPr>
              <a:spcBef>
                <a:spcPts val="600"/>
              </a:spcBef>
            </a:pPr>
            <a:r>
              <a:rPr lang="en-US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Use </a:t>
            </a:r>
            <a:r>
              <a:rPr lang="en-US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Case</a:t>
            </a:r>
          </a:p>
          <a:p>
            <a:pPr>
              <a:spcBef>
                <a:spcPts val="600"/>
              </a:spcBef>
            </a:pPr>
            <a:r>
              <a:rPr lang="ja-JP" altLang="en-US" b="1" dirty="0">
                <a:solidFill>
                  <a:schemeClr val="bg1"/>
                </a:solidFill>
                <a:latin typeface="Exo" panose="02000603000000000000" pitchFamily="50" charset="0"/>
                <a:ea typeface="Muli"/>
                <a:cs typeface="Muli"/>
                <a:sym typeface="Muli"/>
              </a:rPr>
              <a:t>アプリケーション</a:t>
            </a:r>
            <a:r>
              <a:rPr lang="ja-JP" altLang="en-US" b="1" dirty="0" smtClean="0">
                <a:solidFill>
                  <a:schemeClr val="bg1"/>
                </a:solidFill>
                <a:latin typeface="Exo" panose="02000603000000000000" pitchFamily="50" charset="0"/>
                <a:ea typeface="Muli"/>
                <a:cs typeface="Muli"/>
                <a:sym typeface="Muli"/>
              </a:rPr>
              <a:t>の</a:t>
            </a:r>
            <a:endParaRPr lang="en-US" altLang="ja-JP" b="1" dirty="0" smtClean="0">
              <a:solidFill>
                <a:schemeClr val="bg1"/>
              </a:solidFill>
              <a:latin typeface="Exo" panose="02000603000000000000" pitchFamily="50" charset="0"/>
              <a:ea typeface="Muli"/>
              <a:cs typeface="Muli"/>
              <a:sym typeface="Muli"/>
            </a:endParaRPr>
          </a:p>
          <a:p>
            <a:pPr>
              <a:spcBef>
                <a:spcPts val="600"/>
              </a:spcBef>
            </a:pPr>
            <a:r>
              <a:rPr lang="ja-JP" altLang="en-US" b="1" dirty="0" smtClean="0">
                <a:solidFill>
                  <a:schemeClr val="bg1"/>
                </a:solidFill>
                <a:latin typeface="Exo" panose="02000603000000000000" pitchFamily="50" charset="0"/>
                <a:ea typeface="Muli"/>
                <a:cs typeface="Muli"/>
                <a:sym typeface="Muli"/>
              </a:rPr>
              <a:t>ユ</a:t>
            </a:r>
            <a:r>
              <a:rPr lang="ja-JP" altLang="en-US" b="1" dirty="0">
                <a:solidFill>
                  <a:schemeClr val="bg1"/>
                </a:solidFill>
                <a:latin typeface="Exo" panose="02000603000000000000" pitchFamily="50" charset="0"/>
                <a:ea typeface="Muli"/>
                <a:cs typeface="Muli"/>
                <a:sym typeface="Muli"/>
              </a:rPr>
              <a:t>ースケース</a:t>
            </a:r>
            <a:endParaRPr lang="en-US" altLang="ja-JP" b="1" dirty="0">
              <a:solidFill>
                <a:schemeClr val="bg1"/>
              </a:solidFill>
              <a:latin typeface="Exo" panose="02000603000000000000" pitchFamily="50" charset="0"/>
              <a:ea typeface="Muli"/>
              <a:cs typeface="Muli"/>
              <a:sym typeface="Muli"/>
            </a:endParaRPr>
          </a:p>
          <a:p>
            <a:pPr algn="ctr"/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pic>
        <p:nvPicPr>
          <p:cNvPr id="7" name="Picture 2" descr="C:\Users\FPT\Downloads\11902202_1491132637865871_9517512_o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137337"/>
            <a:ext cx="6339945" cy="388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13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PT\Desktop\New folder (3)\a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-31915"/>
            <a:ext cx="7924800" cy="4754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1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9858311">
            <a:off x="-162566" y="1534479"/>
            <a:ext cx="11002129" cy="5632976"/>
          </a:xfrm>
          <a:prstGeom prst="rect">
            <a:avLst/>
          </a:prstGeom>
          <a:solidFill>
            <a:srgbClr val="0088B8"/>
          </a:solidFill>
          <a:ln>
            <a:solidFill>
              <a:srgbClr val="008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864" y="-330868"/>
            <a:ext cx="8572500" cy="5143500"/>
          </a:xfrm>
          <a:prstGeom prst="rect">
            <a:avLst/>
          </a:prstGeom>
          <a:effectLst>
            <a:outerShdw blurRad="228600" dist="38100" dir="5400000" sx="101000" sy="101000" algn="t" rotWithShape="0">
              <a:prstClr val="black">
                <a:alpha val="14000"/>
              </a:prstClr>
            </a:outerShdw>
          </a:effectLst>
        </p:spPr>
      </p:pic>
      <p:sp>
        <p:nvSpPr>
          <p:cNvPr id="12" name="Shape 74"/>
          <p:cNvSpPr txBox="1">
            <a:spLocks noGrp="1"/>
          </p:cNvSpPr>
          <p:nvPr>
            <p:ph type="title"/>
          </p:nvPr>
        </p:nvSpPr>
        <p:spPr>
          <a:xfrm>
            <a:off x="-588818" y="209550"/>
            <a:ext cx="43434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Authentication</a:t>
            </a:r>
            <a:r>
              <a:rPr lang="vi-VN" sz="3600" dirty="0" smtClean="0">
                <a:solidFill>
                  <a:schemeClr val="bg1"/>
                </a:solidFill>
              </a:rPr>
              <a:t/>
            </a:r>
            <a:br>
              <a:rPr lang="vi-VN" sz="3600" dirty="0" smtClean="0">
                <a:solidFill>
                  <a:schemeClr val="bg1"/>
                </a:solidFill>
              </a:rPr>
            </a:br>
            <a:r>
              <a:rPr lang="vi-VN" sz="2400" dirty="0" smtClean="0">
                <a:solidFill>
                  <a:schemeClr val="bg1"/>
                </a:solidFill>
              </a:rPr>
              <a:t>(</a:t>
            </a:r>
            <a:r>
              <a:rPr lang="ja-JP" altLang="en-US" sz="2400" dirty="0">
                <a:solidFill>
                  <a:schemeClr val="bg1"/>
                </a:solidFill>
              </a:rPr>
              <a:t>認証</a:t>
            </a:r>
            <a:r>
              <a:rPr lang="vi-VN" sz="2400" dirty="0" smtClean="0">
                <a:solidFill>
                  <a:schemeClr val="bg1"/>
                </a:solidFill>
              </a:rPr>
              <a:t>)</a:t>
            </a:r>
            <a:endParaRPr lang="en" sz="28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82" y="1529104"/>
            <a:ext cx="685800" cy="685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600" y="3889302"/>
            <a:ext cx="601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vi-VN" dirty="0" smtClean="0">
                <a:solidFill>
                  <a:schemeClr val="bg1"/>
                </a:solidFill>
              </a:rPr>
              <a:t>Create account (</a:t>
            </a:r>
            <a:r>
              <a:rPr lang="ja-JP" altLang="en-US" dirty="0" smtClean="0">
                <a:solidFill>
                  <a:schemeClr val="bg1"/>
                </a:solidFill>
              </a:rPr>
              <a:t>アカウントを作成する</a:t>
            </a:r>
            <a:r>
              <a:rPr lang="vi-VN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vi-VN" dirty="0" smtClean="0">
                <a:solidFill>
                  <a:schemeClr val="bg1"/>
                </a:solidFill>
              </a:rPr>
              <a:t>Sign in with facebook (</a:t>
            </a:r>
            <a:r>
              <a:rPr lang="en-US" altLang="ja-JP" dirty="0" smtClean="0">
                <a:solidFill>
                  <a:schemeClr val="bg1"/>
                </a:solidFill>
              </a:rPr>
              <a:t>Facebook</a:t>
            </a:r>
            <a:r>
              <a:rPr lang="ja-JP" altLang="en-US" dirty="0" smtClean="0">
                <a:solidFill>
                  <a:schemeClr val="bg1"/>
                </a:solidFill>
              </a:rPr>
              <a:t>のアカウントでログイン</a:t>
            </a:r>
            <a:r>
              <a:rPr lang="vi-VN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vi-VN" dirty="0" smtClean="0">
                <a:solidFill>
                  <a:schemeClr val="bg1"/>
                </a:solidFill>
              </a:rPr>
              <a:t>Update your profile (</a:t>
            </a:r>
            <a:r>
              <a:rPr lang="ja-JP" altLang="en-US" dirty="0" smtClean="0">
                <a:solidFill>
                  <a:schemeClr val="bg1"/>
                </a:solidFill>
              </a:rPr>
              <a:t>プロフィールの更新</a:t>
            </a:r>
            <a:r>
              <a:rPr lang="vi-VN" altLang="ja-JP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22197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928030">
            <a:off x="5326941" y="-427658"/>
            <a:ext cx="4685743" cy="657258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713935"/>
            <a:ext cx="2514600" cy="23460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10200" y="2236881"/>
            <a:ext cx="3886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ja-JP" sz="2800" dirty="0">
                <a:solidFill>
                  <a:schemeClr val="bg1"/>
                </a:solidFill>
              </a:rPr>
              <a:t>C</a:t>
            </a:r>
            <a:r>
              <a:rPr lang="vi-VN" altLang="ja-JP" sz="2800" dirty="0" smtClean="0">
                <a:solidFill>
                  <a:schemeClr val="bg1"/>
                </a:solidFill>
              </a:rPr>
              <a:t>reate new trip</a:t>
            </a:r>
          </a:p>
          <a:p>
            <a:r>
              <a:rPr lang="vi-VN" altLang="ja-JP" sz="2400" dirty="0" smtClean="0">
                <a:solidFill>
                  <a:schemeClr val="bg1"/>
                </a:solidFill>
              </a:rPr>
              <a:t>(</a:t>
            </a:r>
            <a:r>
              <a:rPr lang="ja-JP" altLang="en-US" sz="2400" dirty="0" smtClean="0">
                <a:solidFill>
                  <a:schemeClr val="bg1"/>
                </a:solidFill>
              </a:rPr>
              <a:t>新しい旅行を作成します</a:t>
            </a:r>
            <a:r>
              <a:rPr lang="vi-VN" altLang="ja-JP" sz="2400" dirty="0" smtClean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094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6"/>
          <p:cNvSpPr/>
          <p:nvPr/>
        </p:nvSpPr>
        <p:spPr>
          <a:xfrm>
            <a:off x="-6927" y="-28946"/>
            <a:ext cx="9144000" cy="51435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25" y="606512"/>
            <a:ext cx="8120249" cy="41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48"/>
          <p:cNvSpPr/>
          <p:nvPr/>
        </p:nvSpPr>
        <p:spPr>
          <a:xfrm>
            <a:off x="1938925" y="1827393"/>
            <a:ext cx="701999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vi-VN" sz="8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</a:t>
            </a:r>
            <a:r>
              <a:rPr lang="vi-VN" sz="8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 travel</a:t>
            </a:r>
            <a:endParaRPr lang="en" sz="8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49"/>
          <p:cNvSpPr/>
          <p:nvPr/>
        </p:nvSpPr>
        <p:spPr>
          <a:xfrm>
            <a:off x="1353800" y="2029887"/>
            <a:ext cx="202500" cy="202500"/>
          </a:xfrm>
          <a:prstGeom prst="donut">
            <a:avLst>
              <a:gd name="adj" fmla="val 33123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800" b="1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50"/>
          <p:cNvSpPr/>
          <p:nvPr/>
        </p:nvSpPr>
        <p:spPr>
          <a:xfrm>
            <a:off x="3009325" y="3368062"/>
            <a:ext cx="202500" cy="202500"/>
          </a:xfrm>
          <a:prstGeom prst="donut">
            <a:avLst>
              <a:gd name="adj" fmla="val 33123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800" b="1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Shape 151"/>
          <p:cNvSpPr/>
          <p:nvPr/>
        </p:nvSpPr>
        <p:spPr>
          <a:xfrm>
            <a:off x="3929975" y="1750137"/>
            <a:ext cx="202500" cy="202500"/>
          </a:xfrm>
          <a:prstGeom prst="donut">
            <a:avLst>
              <a:gd name="adj" fmla="val 33123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800" b="1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52"/>
          <p:cNvSpPr/>
          <p:nvPr/>
        </p:nvSpPr>
        <p:spPr>
          <a:xfrm>
            <a:off x="4572000" y="3789787"/>
            <a:ext cx="202500" cy="202500"/>
          </a:xfrm>
          <a:prstGeom prst="donut">
            <a:avLst>
              <a:gd name="adj" fmla="val 33123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800" b="1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Shape 153"/>
          <p:cNvSpPr/>
          <p:nvPr/>
        </p:nvSpPr>
        <p:spPr>
          <a:xfrm>
            <a:off x="7382975" y="3867037"/>
            <a:ext cx="202500" cy="202500"/>
          </a:xfrm>
          <a:prstGeom prst="donut">
            <a:avLst>
              <a:gd name="adj" fmla="val 33123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800" b="1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" name="Shape 154"/>
          <p:cNvSpPr/>
          <p:nvPr/>
        </p:nvSpPr>
        <p:spPr>
          <a:xfrm>
            <a:off x="6800525" y="2232387"/>
            <a:ext cx="202500" cy="202500"/>
          </a:xfrm>
          <a:prstGeom prst="donut">
            <a:avLst>
              <a:gd name="adj" fmla="val 33123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800" b="1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1219200" y="1483876"/>
            <a:ext cx="11582400" cy="211785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914400" y="1733550"/>
            <a:ext cx="7505126" cy="1516676"/>
            <a:chOff x="914400" y="1733550"/>
            <a:chExt cx="7505126" cy="1516676"/>
          </a:xfrm>
        </p:grpSpPr>
        <p:grpSp>
          <p:nvGrpSpPr>
            <p:cNvPr id="29" name="Group 28"/>
            <p:cNvGrpSpPr/>
            <p:nvPr/>
          </p:nvGrpSpPr>
          <p:grpSpPr>
            <a:xfrm>
              <a:off x="914400" y="1733550"/>
              <a:ext cx="7505126" cy="1516676"/>
              <a:chOff x="914400" y="1733550"/>
              <a:chExt cx="7505126" cy="1516676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2144730"/>
                <a:ext cx="1164156" cy="890957"/>
              </a:xfrm>
              <a:prstGeom prst="rect">
                <a:avLst/>
              </a:prstGeom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914400" y="1733550"/>
                <a:ext cx="7505126" cy="1516676"/>
                <a:chOff x="1295399" y="1733550"/>
                <a:chExt cx="7505126" cy="1516676"/>
              </a:xfrm>
            </p:grpSpPr>
            <p:sp>
              <p:nvSpPr>
                <p:cNvPr id="15" name="Shape 1537"/>
                <p:cNvSpPr/>
                <p:nvPr/>
              </p:nvSpPr>
              <p:spPr>
                <a:xfrm>
                  <a:off x="1295399" y="1733550"/>
                  <a:ext cx="1713925" cy="1516676"/>
                </a:xfrm>
                <a:prstGeom prst="hexagon">
                  <a:avLst>
                    <a:gd name="adj" fmla="val 29110"/>
                    <a:gd name="vf" fmla="val 115470"/>
                  </a:avLst>
                </a:prstGeom>
                <a:noFill/>
                <a:ln w="28575" cap="flat" cmpd="sng">
                  <a:solidFill>
                    <a:schemeClr val="bg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buNone/>
                  </a:pPr>
                  <a:endParaRPr lang="en" sz="2000" b="1" dirty="0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  <p:sp>
              <p:nvSpPr>
                <p:cNvPr id="25" name="Shape 1537"/>
                <p:cNvSpPr/>
                <p:nvPr/>
              </p:nvSpPr>
              <p:spPr>
                <a:xfrm>
                  <a:off x="3200400" y="1733550"/>
                  <a:ext cx="1713925" cy="1516676"/>
                </a:xfrm>
                <a:prstGeom prst="hexagon">
                  <a:avLst>
                    <a:gd name="adj" fmla="val 29110"/>
                    <a:gd name="vf" fmla="val 115470"/>
                  </a:avLst>
                </a:prstGeom>
                <a:noFill/>
                <a:ln w="28575" cap="flat" cmpd="sng">
                  <a:solidFill>
                    <a:schemeClr val="bg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buNone/>
                  </a:pPr>
                  <a:endParaRPr lang="en" sz="2000" b="1" dirty="0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  <p:sp>
              <p:nvSpPr>
                <p:cNvPr id="26" name="Shape 1537"/>
                <p:cNvSpPr/>
                <p:nvPr/>
              </p:nvSpPr>
              <p:spPr>
                <a:xfrm>
                  <a:off x="5144075" y="1733550"/>
                  <a:ext cx="1713925" cy="1516676"/>
                </a:xfrm>
                <a:prstGeom prst="hexagon">
                  <a:avLst>
                    <a:gd name="adj" fmla="val 29110"/>
                    <a:gd name="vf" fmla="val 115470"/>
                  </a:avLst>
                </a:prstGeom>
                <a:noFill/>
                <a:ln w="28575" cap="flat" cmpd="sng">
                  <a:solidFill>
                    <a:schemeClr val="bg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buNone/>
                  </a:pPr>
                  <a:endParaRPr lang="en" sz="2000" b="1" dirty="0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  <p:sp>
              <p:nvSpPr>
                <p:cNvPr id="27" name="Shape 1537"/>
                <p:cNvSpPr/>
                <p:nvPr/>
              </p:nvSpPr>
              <p:spPr>
                <a:xfrm>
                  <a:off x="7086600" y="1733550"/>
                  <a:ext cx="1713925" cy="1516676"/>
                </a:xfrm>
                <a:prstGeom prst="hexagon">
                  <a:avLst>
                    <a:gd name="adj" fmla="val 29110"/>
                    <a:gd name="vf" fmla="val 115470"/>
                  </a:avLst>
                </a:prstGeom>
                <a:noFill/>
                <a:ln w="28575" cap="flat" cmpd="sng">
                  <a:solidFill>
                    <a:schemeClr val="bg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buNone/>
                  </a:pPr>
                  <a:endParaRPr lang="en" sz="2000" b="1" dirty="0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</p:grp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2038350"/>
              <a:ext cx="1334075" cy="97387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400" y="1943255"/>
              <a:ext cx="1085695" cy="108569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56" y="1952637"/>
              <a:ext cx="1200437" cy="12004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656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619250"/>
            <a:ext cx="10564811" cy="69151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6686" y="-281297"/>
            <a:ext cx="10591800" cy="693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771732"/>
            <a:ext cx="10357262" cy="69048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3886" y="-1847850"/>
            <a:ext cx="11049000" cy="73660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781638" y="666750"/>
            <a:ext cx="3635152" cy="3429000"/>
            <a:chOff x="2465119" y="455716"/>
            <a:chExt cx="3962400" cy="3810000"/>
          </a:xfrm>
        </p:grpSpPr>
        <p:sp>
          <p:nvSpPr>
            <p:cNvPr id="11" name="Oval 10"/>
            <p:cNvSpPr/>
            <p:nvPr/>
          </p:nvSpPr>
          <p:spPr>
            <a:xfrm>
              <a:off x="2465119" y="455716"/>
              <a:ext cx="3962400" cy="381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3896" y="1316364"/>
              <a:ext cx="2088704" cy="2088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889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25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209056"/>
            <a:ext cx="4114800" cy="4114800"/>
          </a:xfrm>
        </p:spPr>
      </p:pic>
      <p:grpSp>
        <p:nvGrpSpPr>
          <p:cNvPr id="15" name="Group 14"/>
          <p:cNvGrpSpPr/>
          <p:nvPr/>
        </p:nvGrpSpPr>
        <p:grpSpPr>
          <a:xfrm>
            <a:off x="2743200" y="4228194"/>
            <a:ext cx="4267200" cy="947468"/>
            <a:chOff x="2743200" y="4228194"/>
            <a:chExt cx="4267200" cy="947468"/>
          </a:xfrm>
        </p:grpSpPr>
        <p:sp>
          <p:nvSpPr>
            <p:cNvPr id="12" name="Rectangle 11"/>
            <p:cNvSpPr/>
            <p:nvPr/>
          </p:nvSpPr>
          <p:spPr>
            <a:xfrm>
              <a:off x="2743200" y="4228194"/>
              <a:ext cx="4267200" cy="947468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35135" y="4248150"/>
              <a:ext cx="365760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dirty="0" smtClean="0">
                  <a:solidFill>
                    <a:schemeClr val="bg1"/>
                  </a:solidFill>
                </a:rPr>
                <a:t>My Trip</a:t>
              </a:r>
            </a:p>
            <a:p>
              <a:pPr algn="ctr"/>
              <a:r>
                <a:rPr lang="ja-JP" altLang="en-US" sz="2400" dirty="0" smtClean="0">
                  <a:solidFill>
                    <a:schemeClr val="bg1"/>
                  </a:solidFill>
                </a:rPr>
                <a:t>旅行</a:t>
              </a:r>
              <a:endParaRPr lang="vi-VN" sz="2400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409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hape 1418"/>
          <p:cNvSpPr txBox="1">
            <a:spLocks noGrp="1"/>
          </p:cNvSpPr>
          <p:nvPr>
            <p:ph type="ctrTitle" idx="4294967295"/>
          </p:nvPr>
        </p:nvSpPr>
        <p:spPr>
          <a:xfrm>
            <a:off x="3048000" y="133350"/>
            <a:ext cx="6096000" cy="550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200" dirty="0" smtClean="0">
                <a:solidFill>
                  <a:schemeClr val="bg1"/>
                </a:solidFill>
              </a:rPr>
              <a:t>Outlines -</a:t>
            </a:r>
            <a:r>
              <a:rPr lang="ja-JP" altLang="en-US" sz="3200" dirty="0">
                <a:solidFill>
                  <a:schemeClr val="bg1"/>
                </a:solidFill>
                <a:latin typeface="Sketch Gothic" panose="02000506040000020004" pitchFamily="50" charset="0"/>
              </a:rPr>
              <a:t>アウトライン</a:t>
            </a:r>
            <a:endParaRPr lang="en" sz="32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057399" y="666750"/>
            <a:ext cx="69342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PT\Downloads\paper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5" y="400053"/>
            <a:ext cx="533399" cy="53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1411"/>
          <p:cNvSpPr txBox="1"/>
          <p:nvPr/>
        </p:nvSpPr>
        <p:spPr>
          <a:xfrm>
            <a:off x="2057399" y="1160400"/>
            <a:ext cx="3467100" cy="39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600"/>
              </a:spcBef>
              <a:buAutoNum type="romanUcPeriod"/>
            </a:pPr>
            <a:r>
              <a:rPr lang="en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Overview</a:t>
            </a:r>
          </a:p>
          <a:p>
            <a:pPr>
              <a:spcBef>
                <a:spcPts val="600"/>
              </a:spcBef>
            </a:pPr>
            <a:r>
              <a:rPr lang="en" sz="1300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sz="1300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     </a:t>
            </a:r>
            <a:r>
              <a:rPr lang="ja-JP" altLang="en-US" sz="1300" dirty="0" smtClean="0">
                <a:solidFill>
                  <a:schemeClr val="bg1"/>
                </a:solidFill>
                <a:latin typeface="Muli"/>
                <a:ea typeface="Muli"/>
                <a:cs typeface="Muli"/>
              </a:rPr>
              <a:t>概要</a:t>
            </a:r>
            <a:endParaRPr lang="en" sz="1300" b="1" dirty="0" smtClean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600"/>
              </a:spcBef>
            </a:pPr>
            <a:r>
              <a:rPr lang="en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II.   Project Management</a:t>
            </a: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プ</a:t>
            </a:r>
            <a:r>
              <a:rPr lang="ja-JP" altLang="en-US" sz="1300" dirty="0">
                <a:solidFill>
                  <a:schemeClr val="bg1"/>
                </a:solidFill>
                <a:latin typeface="Muli"/>
              </a:rPr>
              <a:t>ロジェクト管</a:t>
            </a: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理</a:t>
            </a:r>
            <a:endParaRPr lang="en" sz="1300" b="1" dirty="0" smtClean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pPr>
              <a:spcBef>
                <a:spcPts val="600"/>
              </a:spcBef>
            </a:pPr>
            <a:r>
              <a:rPr lang="en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III.  Requirement Specification</a:t>
            </a: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Exo" panose="02000603000000000000" pitchFamily="50" charset="0"/>
              </a:rPr>
              <a:t>   </a:t>
            </a: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要</a:t>
            </a:r>
            <a:r>
              <a:rPr lang="ja-JP" altLang="en-US" sz="1300" dirty="0">
                <a:solidFill>
                  <a:schemeClr val="bg1"/>
                </a:solidFill>
                <a:latin typeface="Muli"/>
              </a:rPr>
              <a:t>求仕</a:t>
            </a: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様</a:t>
            </a:r>
            <a:endParaRPr lang="en-US" altLang="ja-JP" sz="1300" dirty="0" smtClean="0">
              <a:solidFill>
                <a:schemeClr val="bg1"/>
              </a:solidFill>
              <a:latin typeface="Muli"/>
            </a:endParaRPr>
          </a:p>
          <a:p>
            <a:pPr>
              <a:spcBef>
                <a:spcPts val="600"/>
              </a:spcBef>
            </a:pPr>
            <a:r>
              <a:rPr lang="en-US" altLang="ja-JP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IV. </a:t>
            </a:r>
            <a:r>
              <a:rPr lang="en-US" altLang="ja-JP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 Software </a:t>
            </a:r>
            <a:r>
              <a:rPr lang="en-US" altLang="ja-JP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Design </a:t>
            </a: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ソ</a:t>
            </a:r>
            <a:r>
              <a:rPr lang="ja-JP" altLang="en-US" sz="1300" dirty="0">
                <a:solidFill>
                  <a:schemeClr val="bg1"/>
                </a:solidFill>
                <a:latin typeface="Muli"/>
              </a:rPr>
              <a:t>フトウェア設</a:t>
            </a: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計</a:t>
            </a:r>
            <a:endParaRPr lang="en-US" altLang="ja-JP" sz="1300" dirty="0" smtClean="0">
              <a:solidFill>
                <a:schemeClr val="bg1"/>
              </a:solidFill>
              <a:latin typeface="Muli"/>
            </a:endParaRPr>
          </a:p>
          <a:p>
            <a:pPr>
              <a:spcBef>
                <a:spcPts val="600"/>
              </a:spcBef>
            </a:pPr>
            <a:r>
              <a:rPr lang="en-US" altLang="ja-JP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V. </a:t>
            </a:r>
            <a:r>
              <a:rPr lang="en-US" altLang="ja-JP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  Coding</a:t>
            </a:r>
            <a:endParaRPr lang="en-US" altLang="ja-JP" sz="1300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</a:endParaRP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コ</a:t>
            </a:r>
            <a:r>
              <a:rPr lang="ja-JP" altLang="en-US" sz="1300" dirty="0">
                <a:solidFill>
                  <a:schemeClr val="bg1"/>
                </a:solidFill>
                <a:latin typeface="Muli"/>
              </a:rPr>
              <a:t>ディング</a:t>
            </a:r>
            <a:endParaRPr lang="en-US" altLang="ja-JP" sz="1300" dirty="0">
              <a:solidFill>
                <a:schemeClr val="bg1"/>
              </a:solidFill>
              <a:latin typeface="Muli"/>
            </a:endParaRPr>
          </a:p>
          <a:p>
            <a:pPr lvl="0" rtl="0">
              <a:spcBef>
                <a:spcPts val="600"/>
              </a:spcBef>
            </a:pPr>
            <a:endParaRPr lang="en" sz="1500" b="1" dirty="0" smtClean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Shape 1411"/>
          <p:cNvSpPr txBox="1"/>
          <p:nvPr/>
        </p:nvSpPr>
        <p:spPr>
          <a:xfrm>
            <a:off x="5261264" y="1179450"/>
            <a:ext cx="3467100" cy="39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ja-JP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VI.  </a:t>
            </a:r>
            <a:r>
              <a:rPr lang="en-US" altLang="ja-JP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  Quality </a:t>
            </a:r>
            <a:r>
              <a:rPr lang="en-US" altLang="ja-JP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Control </a:t>
            </a:r>
            <a:endParaRPr lang="ja-JP" altLang="en-US" sz="1300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</a:endParaRPr>
          </a:p>
          <a:p>
            <a:pPr>
              <a:spcBef>
                <a:spcPts val="600"/>
              </a:spcBef>
            </a:pPr>
            <a:r>
              <a:rPr lang="ja-JP" altLang="en-US" sz="1300" dirty="0">
                <a:solidFill>
                  <a:schemeClr val="bg1"/>
                </a:solidFill>
                <a:latin typeface="Muli"/>
              </a:rPr>
              <a:t>      </a:t>
            </a: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品</a:t>
            </a:r>
            <a:r>
              <a:rPr lang="ja-JP" altLang="en-US" sz="1300" dirty="0">
                <a:solidFill>
                  <a:schemeClr val="bg1"/>
                </a:solidFill>
                <a:latin typeface="Muli"/>
              </a:rPr>
              <a:t>質管</a:t>
            </a: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理</a:t>
            </a:r>
            <a:endParaRPr lang="en" sz="1300" b="1" dirty="0" smtClean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600"/>
              </a:spcBef>
            </a:pPr>
            <a:r>
              <a:rPr lang="en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VII.   Summary</a:t>
            </a:r>
          </a:p>
          <a:p>
            <a:pPr>
              <a:spcBef>
                <a:spcPts val="600"/>
              </a:spcBef>
            </a:pPr>
            <a:r>
              <a:rPr lang="en-US" altLang="ja-JP" sz="1300" dirty="0">
                <a:solidFill>
                  <a:schemeClr val="bg1"/>
                </a:solidFill>
                <a:latin typeface="Muli"/>
              </a:rPr>
              <a:t> </a:t>
            </a:r>
            <a:r>
              <a:rPr lang="en-US" altLang="ja-JP" sz="1300" dirty="0" smtClean="0">
                <a:solidFill>
                  <a:schemeClr val="bg1"/>
                </a:solidFill>
                <a:latin typeface="Muli"/>
              </a:rPr>
              <a:t>       </a:t>
            </a: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サ</a:t>
            </a:r>
            <a:r>
              <a:rPr lang="ja-JP" altLang="en-US" sz="1300" dirty="0">
                <a:solidFill>
                  <a:schemeClr val="bg1"/>
                </a:solidFill>
                <a:latin typeface="Muli"/>
              </a:rPr>
              <a:t>マリー</a:t>
            </a:r>
            <a:endParaRPr lang="en" sz="1300" dirty="0">
              <a:solidFill>
                <a:schemeClr val="bg1"/>
              </a:solidFill>
              <a:latin typeface="Muli"/>
              <a:sym typeface="Muli"/>
            </a:endParaRPr>
          </a:p>
          <a:p>
            <a:pPr lvl="0" rtl="0">
              <a:spcBef>
                <a:spcPts val="600"/>
              </a:spcBef>
            </a:pPr>
            <a:r>
              <a:rPr lang="en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VIII.  Demo</a:t>
            </a:r>
          </a:p>
          <a:p>
            <a:pPr>
              <a:spcBef>
                <a:spcPts val="600"/>
              </a:spcBef>
            </a:pPr>
            <a:r>
              <a:rPr lang="ja-JP" altLang="en-US" sz="1200" dirty="0" smtClean="0">
                <a:solidFill>
                  <a:schemeClr val="bg1"/>
                </a:solidFill>
                <a:latin typeface="Exo" panose="02000603000000000000" pitchFamily="50" charset="0"/>
              </a:rPr>
              <a:t>    デモ</a:t>
            </a:r>
            <a:endParaRPr lang="en" sz="1300" b="1" dirty="0" smtClean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  <a:p>
            <a:pPr marL="400050" indent="-400050">
              <a:spcBef>
                <a:spcPts val="600"/>
              </a:spcBef>
              <a:buAutoNum type="romanUcPeriod" startAt="9"/>
            </a:pPr>
            <a:r>
              <a:rPr lang="en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Q&amp;A</a:t>
            </a:r>
          </a:p>
          <a:p>
            <a:pPr>
              <a:spcBef>
                <a:spcPts val="600"/>
              </a:spcBef>
            </a:pPr>
            <a:r>
              <a:rPr lang="en" altLang="ja-JP" sz="1300" b="1" dirty="0">
                <a:solidFill>
                  <a:srgbClr val="00E1C6"/>
                </a:solidFill>
                <a:latin typeface="Muli"/>
                <a:sym typeface="Muli"/>
              </a:rPr>
              <a:t> </a:t>
            </a:r>
            <a:r>
              <a:rPr lang="en" altLang="ja-JP" sz="1300" b="1" dirty="0" smtClean="0">
                <a:solidFill>
                  <a:srgbClr val="00E1C6"/>
                </a:solidFill>
                <a:latin typeface="Muli"/>
                <a:sym typeface="Muli"/>
              </a:rPr>
              <a:t>       </a:t>
            </a: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要</a:t>
            </a:r>
            <a:r>
              <a:rPr lang="ja-JP" altLang="en-US" sz="1300" dirty="0">
                <a:solidFill>
                  <a:schemeClr val="bg1"/>
                </a:solidFill>
                <a:latin typeface="Muli"/>
              </a:rPr>
              <a:t>求仕</a:t>
            </a: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様</a:t>
            </a:r>
            <a:endParaRPr lang="en-US" altLang="ja-JP" sz="1300" dirty="0" smtClean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105401" y="1047751"/>
            <a:ext cx="0" cy="3505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520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3350"/>
            <a:ext cx="7874000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52400" y="285750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smtClean="0">
                <a:solidFill>
                  <a:schemeClr val="bg1"/>
                </a:solidFill>
              </a:rPr>
              <a:t>Rating</a:t>
            </a:r>
            <a:r>
              <a:rPr lang="vi-VN" dirty="0" smtClean="0">
                <a:solidFill>
                  <a:schemeClr val="bg1"/>
                </a:solidFill>
              </a:rPr>
              <a:t> </a:t>
            </a:r>
            <a:r>
              <a:rPr lang="vi-VN" sz="2400" dirty="0" smtClean="0">
                <a:solidFill>
                  <a:schemeClr val="bg1"/>
                </a:solidFill>
              </a:rPr>
              <a:t>(</a:t>
            </a:r>
            <a:r>
              <a:rPr lang="ja-JP" altLang="en-US" sz="2400" dirty="0" smtClean="0">
                <a:solidFill>
                  <a:schemeClr val="bg1"/>
                </a:solidFill>
              </a:rPr>
              <a:t>レイティング</a:t>
            </a:r>
            <a:r>
              <a:rPr lang="vi-VN" sz="2400" dirty="0" smtClean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7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35442" y="4155151"/>
            <a:ext cx="7508358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  <a:latin typeface="Muli"/>
              </a:rPr>
              <a:t>Non-functional Requirement</a:t>
            </a:r>
            <a:endParaRPr lang="zh-CN" altLang="en-US" sz="3200" dirty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9430" y="4629150"/>
            <a:ext cx="88197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hape 1413"/>
          <p:cNvSpPr txBox="1"/>
          <p:nvPr/>
        </p:nvSpPr>
        <p:spPr>
          <a:xfrm>
            <a:off x="152404" y="4645949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ja-JP" altLang="en-US" sz="2000" dirty="0">
                <a:solidFill>
                  <a:schemeClr val="bg1"/>
                </a:solidFill>
                <a:latin typeface="Muli"/>
              </a:rPr>
              <a:t>非機能仕様</a:t>
            </a:r>
            <a:endParaRPr lang="zh-CN" altLang="en-US" sz="2000" dirty="0">
              <a:solidFill>
                <a:schemeClr val="bg1"/>
              </a:solidFill>
              <a:latin typeface="Muli"/>
            </a:endParaRPr>
          </a:p>
        </p:txBody>
      </p:sp>
      <p:grpSp>
        <p:nvGrpSpPr>
          <p:cNvPr id="5" name="Shape 1639"/>
          <p:cNvGrpSpPr/>
          <p:nvPr/>
        </p:nvGrpSpPr>
        <p:grpSpPr>
          <a:xfrm flipH="1">
            <a:off x="1766047" y="377450"/>
            <a:ext cx="1281952" cy="954107"/>
            <a:chOff x="4088875" y="1431100"/>
            <a:chExt cx="3293000" cy="2852775"/>
          </a:xfrm>
        </p:grpSpPr>
        <p:sp>
          <p:nvSpPr>
            <p:cNvPr id="6" name="Shape 164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164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164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164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64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64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64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64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64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64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5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65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65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65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165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165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165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165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165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165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166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166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166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166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166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166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166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166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166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166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167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167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167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167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167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167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167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167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167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167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168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168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168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168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168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168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168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3" name="Rectangle 52"/>
          <p:cNvSpPr/>
          <p:nvPr/>
        </p:nvSpPr>
        <p:spPr>
          <a:xfrm>
            <a:off x="1902891" y="483342"/>
            <a:ext cx="10025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uli"/>
              </a:rPr>
              <a:t>Usability</a:t>
            </a:r>
          </a:p>
          <a:p>
            <a:pPr algn="ctr"/>
            <a:r>
              <a:rPr lang="en-US" dirty="0" err="1" smtClean="0">
                <a:solidFill>
                  <a:schemeClr val="bg1"/>
                </a:solidFill>
                <a:latin typeface="Muli"/>
              </a:rPr>
              <a:t>有用性</a:t>
            </a:r>
            <a:endParaRPr lang="en-US" dirty="0">
              <a:solidFill>
                <a:schemeClr val="bg1"/>
              </a:solidFill>
              <a:latin typeface="Muli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Exo" panose="02000603000000000000" pitchFamily="50" charset="0"/>
              </a:rPr>
              <a:t>  </a:t>
            </a:r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grpSp>
        <p:nvGrpSpPr>
          <p:cNvPr id="154" name="Shape 1639"/>
          <p:cNvGrpSpPr/>
          <p:nvPr/>
        </p:nvGrpSpPr>
        <p:grpSpPr>
          <a:xfrm flipH="1">
            <a:off x="918069" y="1200150"/>
            <a:ext cx="1208051" cy="962628"/>
            <a:chOff x="4088875" y="1431100"/>
            <a:chExt cx="3293000" cy="2852775"/>
          </a:xfrm>
        </p:grpSpPr>
        <p:sp>
          <p:nvSpPr>
            <p:cNvPr id="155" name="Shape 164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64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64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64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64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4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4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4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164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5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" name="Shape 165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" name="Shape 165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" name="Shape 165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65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65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65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65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65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66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" name="Shape 166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" name="Shape 166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" name="Shape 166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" name="Shape 166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" name="Shape 166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" name="Shape 166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" name="Shape 166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" name="Shape 166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" name="Shape 166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" name="Shape 167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" name="Shape 167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" name="Shape 167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" name="Shape 167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" name="Shape 167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" name="Shape 1675"/>
            <p:cNvSpPr/>
            <p:nvPr/>
          </p:nvSpPr>
          <p:spPr>
            <a:xfrm>
              <a:off x="5416149" y="1431100"/>
              <a:ext cx="1811175" cy="1770824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" name="Shape 167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67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67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67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" name="Shape 168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68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" name="Shape 168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" name="Shape 168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" name="Shape 168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" name="Shape 168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" name="Shape 168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02" name="Rectangle 201"/>
          <p:cNvSpPr/>
          <p:nvPr/>
        </p:nvSpPr>
        <p:spPr>
          <a:xfrm>
            <a:off x="924615" y="1513750"/>
            <a:ext cx="120898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uli"/>
              </a:rPr>
              <a:t>Performance</a:t>
            </a:r>
            <a:endParaRPr lang="en-US" dirty="0" smtClean="0">
              <a:solidFill>
                <a:schemeClr val="bg1"/>
              </a:solidFill>
              <a:latin typeface="Muli"/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  <a:latin typeface="Muli"/>
              </a:rPr>
              <a:t>性能</a:t>
            </a:r>
            <a:endParaRPr lang="en-US" dirty="0">
              <a:solidFill>
                <a:schemeClr val="bg1"/>
              </a:solidFill>
              <a:latin typeface="Muli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Exo" panose="02000603000000000000" pitchFamily="50" charset="0"/>
              </a:rPr>
              <a:t>  </a:t>
            </a:r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grpSp>
        <p:nvGrpSpPr>
          <p:cNvPr id="203" name="Shape 1639"/>
          <p:cNvGrpSpPr/>
          <p:nvPr/>
        </p:nvGrpSpPr>
        <p:grpSpPr>
          <a:xfrm flipH="1">
            <a:off x="9076" y="1913190"/>
            <a:ext cx="1152537" cy="920965"/>
            <a:chOff x="4088875" y="1431100"/>
            <a:chExt cx="3293000" cy="2852775"/>
          </a:xfrm>
        </p:grpSpPr>
        <p:sp>
          <p:nvSpPr>
            <p:cNvPr id="204" name="Shape 164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164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" name="Shape 164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" name="Shape 164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" name="Shape 164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" name="Shape 164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" name="Shape 164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" name="Shape 164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2" name="Shape 164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" name="Shape 164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" name="Shape 165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" name="Shape 165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" name="Shape 165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" name="Shape 165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" name="Shape 165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" name="Shape 165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" name="Shape 165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" name="Shape 165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" name="Shape 165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" name="Shape 165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" name="Shape 166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" name="Shape 166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" name="Shape 166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" name="Shape 166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" name="Shape 166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" name="Shape 166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" name="Shape 166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" name="Shape 166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" name="Shape 166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" name="Shape 166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" name="Shape 167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" name="Shape 167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" name="Shape 167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" name="Shape 1673"/>
            <p:cNvSpPr/>
            <p:nvPr/>
          </p:nvSpPr>
          <p:spPr>
            <a:xfrm>
              <a:off x="5221275" y="1431100"/>
              <a:ext cx="1935476" cy="1891776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" name="Shape 167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" name="Shape 167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" name="Shape 167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" name="Shape 167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" name="Shape 167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" name="Shape 167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" name="Shape 168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" name="Shape 168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168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" name="Shape 168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" name="Shape 168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" name="Shape 168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" name="Shape 168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52" name="Rectangle 251"/>
          <p:cNvSpPr/>
          <p:nvPr/>
        </p:nvSpPr>
        <p:spPr>
          <a:xfrm>
            <a:off x="110346" y="2137886"/>
            <a:ext cx="10326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uli"/>
              </a:rPr>
              <a:t>Availability</a:t>
            </a: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Exo" panose="02000603000000000000" pitchFamily="50" charset="0"/>
              </a:rPr>
              <a:t>可用性</a:t>
            </a:r>
            <a:r>
              <a:rPr lang="en-US" dirty="0" smtClean="0">
                <a:solidFill>
                  <a:schemeClr val="bg1"/>
                </a:solidFill>
                <a:latin typeface="Exo" panose="02000603000000000000" pitchFamily="50" charset="0"/>
              </a:rPr>
              <a:t>  </a:t>
            </a:r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sp>
        <p:nvSpPr>
          <p:cNvPr id="253" name="Rectangle 252"/>
          <p:cNvSpPr/>
          <p:nvPr/>
        </p:nvSpPr>
        <p:spPr>
          <a:xfrm>
            <a:off x="3118254" y="377450"/>
            <a:ext cx="54923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• </a:t>
            </a:r>
            <a:r>
              <a:rPr lang="en-US" dirty="0" smtClean="0">
                <a:solidFill>
                  <a:schemeClr val="bg1"/>
                </a:solidFill>
                <a:latin typeface="Muli"/>
                <a:ea typeface="Muli"/>
                <a:cs typeface="Muli"/>
              </a:rPr>
              <a:t>Interface </a:t>
            </a:r>
            <a:r>
              <a:rPr lang="en-US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should be simple, easy- to-use, clear. </a:t>
            </a:r>
            <a:endParaRPr lang="en-US" dirty="0" smtClean="0">
              <a:solidFill>
                <a:schemeClr val="bg1"/>
              </a:solidFill>
              <a:latin typeface="Muli"/>
              <a:ea typeface="Muli"/>
              <a:cs typeface="Muli"/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Muli"/>
                <a:ea typeface="Muli"/>
                <a:cs typeface="Muli"/>
              </a:rPr>
              <a:t>• </a:t>
            </a:r>
            <a:r>
              <a:rPr lang="en-US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Provide an introduction to support users. </a:t>
            </a:r>
            <a:endParaRPr lang="en-US" dirty="0" smtClean="0">
              <a:solidFill>
                <a:schemeClr val="bg1"/>
              </a:solidFill>
              <a:latin typeface="Muli"/>
              <a:ea typeface="Muli"/>
              <a:cs typeface="Muli"/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Muli"/>
                <a:ea typeface="Muli"/>
                <a:cs typeface="Muli"/>
              </a:rPr>
              <a:t>• </a:t>
            </a:r>
            <a:r>
              <a:rPr lang="en-US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User interface will be designed base on Flat Design </a:t>
            </a:r>
            <a:endParaRPr lang="en-US" dirty="0" smtClean="0">
              <a:solidFill>
                <a:schemeClr val="bg1"/>
              </a:solidFill>
              <a:latin typeface="Muli"/>
              <a:ea typeface="Muli"/>
              <a:cs typeface="Muli"/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Muli"/>
                <a:ea typeface="Muli"/>
                <a:cs typeface="Muli"/>
              </a:rPr>
              <a:t>• User </a:t>
            </a:r>
            <a:r>
              <a:rPr lang="en-US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interface must be attractive to make a motivation for users</a:t>
            </a:r>
          </a:p>
        </p:txBody>
      </p:sp>
      <p:sp>
        <p:nvSpPr>
          <p:cNvPr id="254" name="Rectangle 253"/>
          <p:cNvSpPr/>
          <p:nvPr/>
        </p:nvSpPr>
        <p:spPr>
          <a:xfrm>
            <a:off x="2364356" y="1465472"/>
            <a:ext cx="5492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• </a:t>
            </a:r>
            <a:r>
              <a:rPr lang="en-US" dirty="0" smtClean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Muli"/>
                <a:ea typeface="Muli"/>
                <a:cs typeface="Muli"/>
              </a:rPr>
              <a:t>Maximum </a:t>
            </a:r>
            <a:r>
              <a:rPr lang="en-US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response time for display information must be less than </a:t>
            </a:r>
            <a:r>
              <a:rPr lang="en-US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0.5s</a:t>
            </a:r>
          </a:p>
        </p:txBody>
      </p:sp>
      <p:sp>
        <p:nvSpPr>
          <p:cNvPr id="255" name="Rectangle 254"/>
          <p:cNvSpPr/>
          <p:nvPr/>
        </p:nvSpPr>
        <p:spPr>
          <a:xfrm>
            <a:off x="1212681" y="2262627"/>
            <a:ext cx="54923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• </a:t>
            </a:r>
            <a:r>
              <a:rPr lang="en-US" dirty="0" smtClean="0">
                <a:solidFill>
                  <a:schemeClr val="bg1"/>
                </a:solidFill>
                <a:latin typeface="Muli"/>
                <a:ea typeface="Muli"/>
                <a:cs typeface="Muli"/>
              </a:rPr>
              <a:t> Percentage </a:t>
            </a:r>
            <a:r>
              <a:rPr lang="en-US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of availability time is about 24/7</a:t>
            </a:r>
          </a:p>
        </p:txBody>
      </p:sp>
      <p:grpSp>
        <p:nvGrpSpPr>
          <p:cNvPr id="304" name="Shape 1639"/>
          <p:cNvGrpSpPr/>
          <p:nvPr/>
        </p:nvGrpSpPr>
        <p:grpSpPr>
          <a:xfrm flipH="1">
            <a:off x="661116" y="2782089"/>
            <a:ext cx="1595467" cy="1373061"/>
            <a:chOff x="4088875" y="1431100"/>
            <a:chExt cx="3293000" cy="2852775"/>
          </a:xfrm>
        </p:grpSpPr>
        <p:sp>
          <p:nvSpPr>
            <p:cNvPr id="305" name="Shape 164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" name="Shape 164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" name="Shape 164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" name="Shape 164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164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164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" name="Shape 164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164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" name="Shape 164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" name="Shape 164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" name="Shape 165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165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" name="Shape 165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165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9" name="Shape 165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0" name="Shape 165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165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" name="Shape 165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165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165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166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166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166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166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166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166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166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166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166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" name="Shape 166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167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167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167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167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167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167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167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167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167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167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" name="Shape 168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168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" name="Shape 168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" name="Shape 168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168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168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168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2" name="Rectangle 351"/>
          <p:cNvSpPr/>
          <p:nvPr/>
        </p:nvSpPr>
        <p:spPr>
          <a:xfrm>
            <a:off x="725148" y="3052286"/>
            <a:ext cx="14846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uli"/>
              </a:rPr>
              <a:t>Maintainability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uli"/>
              </a:rPr>
              <a:t>&amp; Extension</a:t>
            </a: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Exo" panose="02000603000000000000" pitchFamily="50" charset="0"/>
              </a:rPr>
              <a:t>保守性と拡張子</a:t>
            </a:r>
            <a:r>
              <a:rPr lang="en-US" dirty="0" smtClean="0">
                <a:solidFill>
                  <a:schemeClr val="bg1"/>
                </a:solidFill>
                <a:latin typeface="Exo" panose="02000603000000000000" pitchFamily="50" charset="0"/>
              </a:rPr>
              <a:t>  </a:t>
            </a:r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sp>
        <p:nvSpPr>
          <p:cNvPr id="353" name="Rectangle 352"/>
          <p:cNvSpPr/>
          <p:nvPr/>
        </p:nvSpPr>
        <p:spPr>
          <a:xfrm>
            <a:off x="2375572" y="2571750"/>
            <a:ext cx="549234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• </a:t>
            </a:r>
            <a:r>
              <a:rPr lang="en-US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The output of the project must include naming conventions and coding standards documentations. Code implementation must be easy to maintain. </a:t>
            </a:r>
            <a:endParaRPr lang="en-US" dirty="0" smtClean="0">
              <a:solidFill>
                <a:schemeClr val="bg1"/>
              </a:solidFill>
              <a:latin typeface="Muli"/>
              <a:ea typeface="Muli"/>
              <a:cs typeface="Muli"/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Muli"/>
                <a:ea typeface="Muli"/>
                <a:cs typeface="Muli"/>
              </a:rPr>
              <a:t>• </a:t>
            </a:r>
            <a:r>
              <a:rPr lang="en-US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All code must be comment clearly, including class and method documentations. </a:t>
            </a:r>
            <a:endParaRPr lang="en-US" dirty="0" smtClean="0">
              <a:solidFill>
                <a:schemeClr val="bg1"/>
              </a:solidFill>
              <a:latin typeface="Muli"/>
              <a:ea typeface="Muli"/>
              <a:cs typeface="Muli"/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Muli"/>
                <a:ea typeface="Muli"/>
                <a:cs typeface="Muli"/>
              </a:rPr>
              <a:t>• </a:t>
            </a:r>
            <a:r>
              <a:rPr lang="en-US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The design of the system must be loosely coupled that chances on some module will not affect others.</a:t>
            </a:r>
          </a:p>
        </p:txBody>
      </p:sp>
    </p:spTree>
    <p:extLst>
      <p:ext uri="{BB962C8B-B14F-4D97-AF65-F5344CB8AC3E}">
        <p14:creationId xmlns:p14="http://schemas.microsoft.com/office/powerpoint/2010/main" val="4140512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95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5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2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8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2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5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2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3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6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900"/>
                            </p:stCondLst>
                            <p:childTnLst>
                              <p:par>
                                <p:cTn id="7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2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3" grpId="0"/>
      <p:bldP spid="202" grpId="0"/>
      <p:bldP spid="252" grpId="0"/>
      <p:bldP spid="253" grpId="0"/>
      <p:bldP spid="254" grpId="0"/>
      <p:bldP spid="255" grpId="0"/>
      <p:bldP spid="352" grpId="0"/>
      <p:bldP spid="35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>
                <a:solidFill>
                  <a:schemeClr val="bg1"/>
                </a:solidFill>
              </a:rPr>
              <a:t>Software Design</a:t>
            </a:r>
            <a:br>
              <a:rPr lang="en" dirty="0" smtClean="0">
                <a:solidFill>
                  <a:schemeClr val="bg1"/>
                </a:solidFill>
              </a:rPr>
            </a:br>
            <a:r>
              <a:rPr lang="en" sz="2000" dirty="0" smtClean="0">
                <a:solidFill>
                  <a:schemeClr val="bg1"/>
                </a:solidFill>
              </a:rPr>
              <a:t>(</a:t>
            </a:r>
            <a:r>
              <a:rPr lang="ja-JP" altLang="en-US" sz="2000" dirty="0">
                <a:solidFill>
                  <a:schemeClr val="bg1"/>
                </a:solidFill>
                <a:latin typeface="Exo" panose="02000603000000000000" pitchFamily="50" charset="0"/>
              </a:rPr>
              <a:t>ソフトウェア設</a:t>
            </a:r>
            <a:r>
              <a:rPr lang="ja-JP" altLang="en-US" sz="2000" dirty="0" smtClean="0">
                <a:solidFill>
                  <a:schemeClr val="bg1"/>
                </a:solidFill>
                <a:latin typeface="Exo" panose="02000603000000000000" pitchFamily="50" charset="0"/>
              </a:rPr>
              <a:t>計</a:t>
            </a:r>
            <a:r>
              <a:rPr lang="en" sz="2000" dirty="0" smtClean="0">
                <a:solidFill>
                  <a:schemeClr val="bg1"/>
                </a:solidFill>
              </a:rPr>
              <a:t>)</a:t>
            </a:r>
            <a:endParaRPr lang="en" sz="2000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27" name="Shape 1427"/>
          <p:cNvSpPr txBox="1"/>
          <p:nvPr/>
        </p:nvSpPr>
        <p:spPr>
          <a:xfrm>
            <a:off x="409575" y="1676401"/>
            <a:ext cx="2067001" cy="177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IV</a:t>
            </a:r>
            <a:endParaRPr lang="en" sz="4800"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3117789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hape 1418"/>
          <p:cNvSpPr txBox="1">
            <a:spLocks noGrp="1"/>
          </p:cNvSpPr>
          <p:nvPr>
            <p:ph type="ctrTitle" idx="4294967295"/>
          </p:nvPr>
        </p:nvSpPr>
        <p:spPr>
          <a:xfrm>
            <a:off x="3048000" y="133350"/>
            <a:ext cx="6096000" cy="550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200" dirty="0" smtClean="0">
                <a:solidFill>
                  <a:schemeClr val="bg1"/>
                </a:solidFill>
              </a:rPr>
              <a:t>Content -</a:t>
            </a:r>
            <a:r>
              <a:rPr lang="ja-JP" altLang="en-US" sz="3200" dirty="0">
                <a:solidFill>
                  <a:schemeClr val="bg1"/>
                </a:solidFill>
              </a:rPr>
              <a:t>内容</a:t>
            </a:r>
            <a:endParaRPr lang="en" sz="32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057399" y="666750"/>
            <a:ext cx="6934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PT\Downloads\paper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5" y="400053"/>
            <a:ext cx="533399" cy="53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1411"/>
          <p:cNvSpPr txBox="1"/>
          <p:nvPr/>
        </p:nvSpPr>
        <p:spPr>
          <a:xfrm>
            <a:off x="2819399" y="942108"/>
            <a:ext cx="3467100" cy="3964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</a:pPr>
            <a:endParaRPr lang="en" sz="1300" b="1" dirty="0" smtClean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Overall System Architecture</a:t>
            </a:r>
            <a:endParaRPr lang="en" sz="1300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  <a:p>
            <a:pPr lvl="0">
              <a:spcBef>
                <a:spcPts val="600"/>
              </a:spcBef>
            </a:pPr>
            <a:r>
              <a:rPr lang="en" sz="1600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sz="1600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    </a:t>
            </a:r>
            <a:r>
              <a:rPr lang="en" sz="1200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(</a:t>
            </a:r>
            <a:r>
              <a:rPr lang="ja-JP" altLang="en-US" sz="1200" b="1" dirty="0">
                <a:solidFill>
                  <a:schemeClr val="bg1"/>
                </a:solidFill>
              </a:rPr>
              <a:t>全体的なシステムアーキテクチャ設計</a:t>
            </a:r>
            <a:r>
              <a:rPr lang="en" sz="1200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)</a:t>
            </a:r>
            <a:endParaRPr lang="en" sz="1200" b="1" dirty="0" smtClean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pPr marL="285750" lvl="0" indent="-285750" rtl="0">
              <a:spcBef>
                <a:spcPts val="600"/>
              </a:spcBef>
              <a:buFont typeface="Wingdings" pitchFamily="2" charset="2"/>
              <a:buChar char="q"/>
            </a:pPr>
            <a:r>
              <a:rPr lang="en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Application Architecture Design</a:t>
            </a:r>
          </a:p>
          <a:p>
            <a:r>
              <a:rPr lang="en-US" altLang="ja-JP" sz="1200" b="1" dirty="0" smtClean="0">
                <a:solidFill>
                  <a:schemeClr val="bg1"/>
                </a:solidFill>
              </a:rPr>
              <a:t>      (</a:t>
            </a:r>
            <a:r>
              <a:rPr lang="ja-JP" altLang="en-US" sz="1200" b="1" dirty="0" smtClean="0">
                <a:solidFill>
                  <a:schemeClr val="bg1"/>
                </a:solidFill>
              </a:rPr>
              <a:t>ア</a:t>
            </a:r>
            <a:r>
              <a:rPr lang="ja-JP" altLang="en-US" sz="1200" b="1" dirty="0">
                <a:solidFill>
                  <a:schemeClr val="bg1"/>
                </a:solidFill>
              </a:rPr>
              <a:t>プリケーションアーキテクチャ設</a:t>
            </a:r>
            <a:r>
              <a:rPr lang="ja-JP" altLang="en-US" sz="1200" b="1" dirty="0" smtClean="0">
                <a:solidFill>
                  <a:schemeClr val="bg1"/>
                </a:solidFill>
              </a:rPr>
              <a:t>計</a:t>
            </a:r>
            <a:r>
              <a:rPr lang="en-US" altLang="ja-JP" sz="1200" b="1" dirty="0" smtClean="0">
                <a:solidFill>
                  <a:schemeClr val="bg1"/>
                </a:solidFill>
              </a:rPr>
              <a:t>)</a:t>
            </a:r>
            <a:endParaRPr lang="en-US" altLang="ja-JP" sz="1200" b="1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Screen Design</a:t>
            </a:r>
          </a:p>
          <a:p>
            <a:pPr>
              <a:spcBef>
                <a:spcPts val="600"/>
              </a:spcBef>
            </a:pPr>
            <a:r>
              <a:rPr lang="en-US" altLang="ja-JP" sz="1300" dirty="0">
                <a:solidFill>
                  <a:srgbClr val="00E1C6"/>
                </a:solidFill>
                <a:latin typeface="Muli"/>
              </a:rPr>
              <a:t> </a:t>
            </a:r>
            <a:r>
              <a:rPr lang="en-US" altLang="ja-JP" sz="1300" dirty="0" smtClean="0">
                <a:solidFill>
                  <a:srgbClr val="00E1C6"/>
                </a:solidFill>
                <a:latin typeface="Muli"/>
              </a:rPr>
              <a:t>     </a:t>
            </a:r>
            <a:r>
              <a:rPr lang="en-US" altLang="ja-JP" sz="1200" dirty="0" smtClean="0">
                <a:solidFill>
                  <a:schemeClr val="bg1"/>
                </a:solidFill>
              </a:rPr>
              <a:t>(</a:t>
            </a:r>
            <a:r>
              <a:rPr lang="ja-JP" altLang="en-US" sz="1200" dirty="0">
                <a:solidFill>
                  <a:schemeClr val="bg1"/>
                </a:solidFill>
                <a:latin typeface="Exo" panose="02000603000000000000" pitchFamily="50" charset="0"/>
              </a:rPr>
              <a:t>画面設</a:t>
            </a:r>
            <a:r>
              <a:rPr lang="ja-JP" altLang="en-US" sz="1200" dirty="0" smtClean="0">
                <a:solidFill>
                  <a:schemeClr val="bg1"/>
                </a:solidFill>
                <a:latin typeface="Exo" panose="02000603000000000000" pitchFamily="50" charset="0"/>
              </a:rPr>
              <a:t>計</a:t>
            </a:r>
            <a:r>
              <a:rPr lang="en-US" altLang="ja-JP" sz="1200" dirty="0" smtClean="0">
                <a:solidFill>
                  <a:schemeClr val="bg1"/>
                </a:solidFill>
              </a:rPr>
              <a:t>)</a:t>
            </a:r>
            <a:endParaRPr lang="en-US" altLang="ja-JP" sz="1300" dirty="0" smtClean="0">
              <a:solidFill>
                <a:schemeClr val="bg1"/>
              </a:solidFill>
              <a:latin typeface="Muli"/>
              <a:ea typeface="Muli"/>
              <a:cs typeface="Muli"/>
            </a:endParaRP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US" altLang="ja-JP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Application Logical View</a:t>
            </a:r>
            <a:endParaRPr lang="en-US" altLang="ja-JP" sz="1300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</a:endParaRPr>
          </a:p>
          <a:p>
            <a:pPr>
              <a:spcBef>
                <a:spcPts val="600"/>
              </a:spcBef>
            </a:pPr>
            <a:r>
              <a:rPr lang="en-US" altLang="ja-JP" sz="1200" b="1" dirty="0" smtClean="0">
                <a:solidFill>
                  <a:schemeClr val="bg1"/>
                </a:solidFill>
                <a:latin typeface="Exo" panose="02000603000000000000" pitchFamily="50" charset="0"/>
              </a:rPr>
              <a:t>   (</a:t>
            </a:r>
            <a:r>
              <a:rPr lang="ja-JP" altLang="en-US" sz="1200" b="1" dirty="0" smtClean="0">
                <a:solidFill>
                  <a:schemeClr val="bg1"/>
                </a:solidFill>
                <a:latin typeface="Exo" panose="02000603000000000000" pitchFamily="50" charset="0"/>
              </a:rPr>
              <a:t>ア</a:t>
            </a:r>
            <a:r>
              <a:rPr lang="ja-JP" altLang="en-US" sz="1200" b="1" dirty="0">
                <a:solidFill>
                  <a:schemeClr val="bg1"/>
                </a:solidFill>
                <a:latin typeface="Exo" panose="02000603000000000000" pitchFamily="50" charset="0"/>
              </a:rPr>
              <a:t>プリケーションの論理ビュ</a:t>
            </a:r>
            <a:r>
              <a:rPr lang="ja-JP" altLang="en-US" sz="1200" b="1" dirty="0" smtClean="0">
                <a:solidFill>
                  <a:schemeClr val="bg1"/>
                </a:solidFill>
                <a:latin typeface="Exo" panose="02000603000000000000" pitchFamily="50" charset="0"/>
              </a:rPr>
              <a:t>ー</a:t>
            </a:r>
            <a:r>
              <a:rPr lang="en-US" altLang="ja-JP" sz="1200" b="1" dirty="0" smtClean="0">
                <a:solidFill>
                  <a:schemeClr val="bg1"/>
                </a:solidFill>
                <a:latin typeface="Muli"/>
              </a:rPr>
              <a:t>)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US" altLang="ja-JP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Data Design</a:t>
            </a:r>
            <a:endParaRPr lang="en-US" altLang="ja-JP" sz="1300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</a:endParaRPr>
          </a:p>
          <a:p>
            <a:pPr>
              <a:spcBef>
                <a:spcPts val="600"/>
              </a:spcBef>
            </a:pPr>
            <a:r>
              <a:rPr lang="ja-JP" altLang="en-US" sz="1200" b="1" dirty="0" smtClean="0">
                <a:solidFill>
                  <a:schemeClr val="bg1"/>
                </a:solidFill>
                <a:latin typeface="Muli"/>
              </a:rPr>
              <a:t>      </a:t>
            </a:r>
            <a:r>
              <a:rPr lang="en-US" altLang="ja-JP" sz="1200" b="1" dirty="0" smtClean="0">
                <a:solidFill>
                  <a:schemeClr val="bg1"/>
                </a:solidFill>
                <a:latin typeface="Muli"/>
              </a:rPr>
              <a:t>(</a:t>
            </a:r>
            <a:r>
              <a:rPr lang="ja-JP" altLang="en-US" sz="1200" b="1" dirty="0">
                <a:solidFill>
                  <a:schemeClr val="bg1"/>
                </a:solidFill>
                <a:latin typeface="Exo" panose="02000603000000000000" pitchFamily="50" charset="0"/>
              </a:rPr>
              <a:t>データ設</a:t>
            </a:r>
            <a:r>
              <a:rPr lang="ja-JP" altLang="en-US" sz="1200" b="1" dirty="0" smtClean="0">
                <a:solidFill>
                  <a:schemeClr val="bg1"/>
                </a:solidFill>
                <a:latin typeface="Exo" panose="02000603000000000000" pitchFamily="50" charset="0"/>
              </a:rPr>
              <a:t>計</a:t>
            </a:r>
            <a:r>
              <a:rPr lang="en-US" altLang="ja-JP" sz="1200" b="1" dirty="0" smtClean="0">
                <a:solidFill>
                  <a:schemeClr val="bg1"/>
                </a:solidFill>
                <a:latin typeface="Muli"/>
              </a:rPr>
              <a:t>)</a:t>
            </a:r>
            <a:endParaRPr lang="en-US" altLang="ja-JP" sz="1200" b="1" dirty="0">
              <a:solidFill>
                <a:schemeClr val="bg1"/>
              </a:solidFill>
              <a:latin typeface="Muli"/>
            </a:endParaRPr>
          </a:p>
          <a:p>
            <a:pPr lvl="0" rtl="0">
              <a:spcBef>
                <a:spcPts val="600"/>
              </a:spcBef>
            </a:pPr>
            <a:endParaRPr lang="en" sz="1500" b="1" dirty="0" smtClean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667001" y="1123950"/>
            <a:ext cx="0" cy="297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02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hape 1418"/>
          <p:cNvSpPr txBox="1">
            <a:spLocks noGrp="1"/>
          </p:cNvSpPr>
          <p:nvPr>
            <p:ph type="ctrTitle" idx="4294967295"/>
          </p:nvPr>
        </p:nvSpPr>
        <p:spPr>
          <a:xfrm>
            <a:off x="0" y="3943350"/>
            <a:ext cx="6781800" cy="550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200" dirty="0" smtClean="0">
                <a:solidFill>
                  <a:schemeClr val="bg1"/>
                </a:solidFill>
              </a:rPr>
              <a:t>Overrall System Architecture Design</a:t>
            </a:r>
            <a:endParaRPr lang="en" sz="32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" y="4476750"/>
            <a:ext cx="6934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1413"/>
          <p:cNvSpPr txBox="1"/>
          <p:nvPr/>
        </p:nvSpPr>
        <p:spPr>
          <a:xfrm>
            <a:off x="122383" y="4543058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  <a:spcAft>
                <a:spcPts val="1000"/>
              </a:spcAft>
            </a:pPr>
            <a:r>
              <a:rPr lang="ja-JP" altLang="en-US" sz="2000" dirty="0">
                <a:solidFill>
                  <a:schemeClr val="bg1"/>
                </a:solidFill>
              </a:rPr>
              <a:t>全体的なシステムアーキテクチャ設計</a:t>
            </a:r>
            <a:endParaRPr sz="20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101" name="Picture 5" descr="C:\Users\FPT\Downloads\Bản vẽ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87" y="285750"/>
            <a:ext cx="6024418" cy="36407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30701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8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5" y="832429"/>
            <a:ext cx="5029200" cy="252412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3" name="Shape 1418"/>
          <p:cNvSpPr txBox="1">
            <a:spLocks/>
          </p:cNvSpPr>
          <p:nvPr/>
        </p:nvSpPr>
        <p:spPr>
          <a:xfrm>
            <a:off x="152404" y="3943351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bg1"/>
                </a:solidFill>
              </a:rPr>
              <a:t>Application Architecture Design</a:t>
            </a:r>
            <a:endParaRPr lang="en" sz="3200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" y="4476750"/>
            <a:ext cx="6934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1413"/>
          <p:cNvSpPr txBox="1"/>
          <p:nvPr/>
        </p:nvSpPr>
        <p:spPr>
          <a:xfrm>
            <a:off x="122383" y="4596901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  <a:spcAft>
                <a:spcPts val="1000"/>
              </a:spcAft>
            </a:pPr>
            <a:r>
              <a:rPr lang="ja-JP" altLang="en-US" sz="2000" dirty="0">
                <a:solidFill>
                  <a:schemeClr val="bg1"/>
                </a:solidFill>
                <a:latin typeface="Muli"/>
              </a:rPr>
              <a:t>アプリケーションアーキテクチャ設計</a:t>
            </a:r>
            <a:endParaRPr sz="20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516"/>
          <p:cNvSpPr txBox="1">
            <a:spLocks/>
          </p:cNvSpPr>
          <p:nvPr/>
        </p:nvSpPr>
        <p:spPr>
          <a:xfrm>
            <a:off x="5845801" y="2518352"/>
            <a:ext cx="2176800" cy="83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" b="1" dirty="0" smtClean="0">
                <a:solidFill>
                  <a:schemeClr val="bg1"/>
                </a:solidFill>
              </a:rPr>
              <a:t>MVC Design Pattern</a:t>
            </a:r>
            <a:r>
              <a:rPr lang="en-US" altLang="ja-JP" dirty="0">
                <a:solidFill>
                  <a:schemeClr val="bg1"/>
                </a:solidFill>
              </a:rPr>
              <a:t> MVC</a:t>
            </a:r>
            <a:r>
              <a:rPr lang="ja-JP" altLang="en-US" dirty="0">
                <a:solidFill>
                  <a:schemeClr val="bg1"/>
                </a:solidFill>
              </a:rPr>
              <a:t>デザインパターン</a:t>
            </a:r>
            <a:endParaRPr lang="en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58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18"/>
          <p:cNvSpPr txBox="1">
            <a:spLocks/>
          </p:cNvSpPr>
          <p:nvPr/>
        </p:nvSpPr>
        <p:spPr>
          <a:xfrm>
            <a:off x="152404" y="4171951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bg1"/>
                </a:solidFill>
              </a:rPr>
              <a:t>Screen Design</a:t>
            </a:r>
            <a:endParaRPr lang="en" sz="32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76199" y="4705350"/>
            <a:ext cx="6934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hape 1413"/>
          <p:cNvSpPr txBox="1"/>
          <p:nvPr/>
        </p:nvSpPr>
        <p:spPr>
          <a:xfrm>
            <a:off x="152404" y="4629150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  <a:spcAft>
                <a:spcPts val="1000"/>
              </a:spcAft>
            </a:pPr>
            <a:r>
              <a:rPr lang="ja-JP" altLang="en-US" sz="2000" dirty="0">
                <a:solidFill>
                  <a:schemeClr val="bg1"/>
                </a:solidFill>
                <a:latin typeface="Exo" panose="02000603000000000000" pitchFamily="50" charset="0"/>
              </a:rPr>
              <a:t>画面設計</a:t>
            </a:r>
            <a:endParaRPr sz="20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Shape 1516"/>
          <p:cNvSpPr txBox="1">
            <a:spLocks/>
          </p:cNvSpPr>
          <p:nvPr/>
        </p:nvSpPr>
        <p:spPr>
          <a:xfrm>
            <a:off x="228601" y="3107000"/>
            <a:ext cx="2176800" cy="83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Screen flow</a:t>
            </a:r>
          </a:p>
          <a:p>
            <a:r>
              <a:rPr lang="ja-JP" altLang="en-US" dirty="0">
                <a:solidFill>
                  <a:schemeClr val="bg1"/>
                </a:solidFill>
                <a:latin typeface="Exo" panose="02000603000000000000" pitchFamily="50" charset="0"/>
              </a:rPr>
              <a:t>画面フロー</a:t>
            </a:r>
            <a:endParaRPr lang="en-US" altLang="en-US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endParaRPr lang="en" b="1" dirty="0" smtClean="0">
              <a:solidFill>
                <a:schemeClr val="bg1"/>
              </a:solidFill>
            </a:endParaRPr>
          </a:p>
        </p:txBody>
      </p:sp>
      <p:grpSp>
        <p:nvGrpSpPr>
          <p:cNvPr id="8" name="Shape 1853"/>
          <p:cNvGrpSpPr/>
          <p:nvPr/>
        </p:nvGrpSpPr>
        <p:grpSpPr>
          <a:xfrm>
            <a:off x="685803" y="514350"/>
            <a:ext cx="318996" cy="307210"/>
            <a:chOff x="2583325" y="2972875"/>
            <a:chExt cx="462850" cy="445750"/>
          </a:xfrm>
        </p:grpSpPr>
        <p:sp>
          <p:nvSpPr>
            <p:cNvPr id="9" name="Shape 1854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855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051" name="Picture 3" descr="C:\Users\FPT\Desktop\Biểu đồ vô đề (5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574" y="239615"/>
            <a:ext cx="5249426" cy="41609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01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848104" y="2029951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bg1"/>
                </a:solidFill>
              </a:rPr>
              <a:t>Screen Design</a:t>
            </a:r>
            <a:endParaRPr lang="en" sz="32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857625" y="2562228"/>
            <a:ext cx="2936992" cy="9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hape 1413"/>
          <p:cNvSpPr txBox="1"/>
          <p:nvPr/>
        </p:nvSpPr>
        <p:spPr>
          <a:xfrm>
            <a:off x="838205" y="2580149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  <a:spcAft>
                <a:spcPts val="1000"/>
              </a:spcAft>
            </a:pPr>
            <a:r>
              <a:rPr lang="ja-JP" altLang="en-US" sz="2000" dirty="0">
                <a:solidFill>
                  <a:schemeClr val="bg1"/>
                </a:solidFill>
                <a:latin typeface="Exo" panose="02000603000000000000" pitchFamily="50" charset="0"/>
              </a:rPr>
              <a:t>画面設計</a:t>
            </a:r>
            <a:endParaRPr sz="20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026" name="Picture 2" descr="C:\Users\FPT\Desktop\screen desig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598169"/>
            <a:ext cx="9677395" cy="580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22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418"/>
          <p:cNvSpPr txBox="1">
            <a:spLocks/>
          </p:cNvSpPr>
          <p:nvPr/>
        </p:nvSpPr>
        <p:spPr>
          <a:xfrm>
            <a:off x="1981200" y="163050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en-US" sz="2000" dirty="0" smtClean="0">
                <a:solidFill>
                  <a:schemeClr val="bg1"/>
                </a:solidFill>
                <a:latin typeface="Muli"/>
              </a:rPr>
              <a:t>Example: </a:t>
            </a:r>
            <a:r>
              <a:rPr lang="vi-VN" altLang="en-US" sz="2000" dirty="0" smtClean="0">
                <a:solidFill>
                  <a:schemeClr val="bg1"/>
                </a:solidFill>
                <a:latin typeface="Muli"/>
              </a:rPr>
              <a:t>My Trip </a:t>
            </a:r>
            <a:r>
              <a:rPr lang="en-US" altLang="en-US" sz="2000" dirty="0" smtClean="0">
                <a:solidFill>
                  <a:schemeClr val="bg1"/>
                </a:solidFill>
                <a:latin typeface="Muli"/>
              </a:rPr>
              <a:t>Screen  -</a:t>
            </a:r>
            <a:r>
              <a:rPr lang="ja-JP" altLang="en-US" sz="1400" b="1" dirty="0">
                <a:solidFill>
                  <a:schemeClr val="bg1"/>
                </a:solidFill>
                <a:latin typeface="Exo" panose="02000603000000000000" pitchFamily="50" charset="0"/>
                <a:cs typeface="メイリオ (Body)"/>
              </a:rPr>
              <a:t>例：ログイ</a:t>
            </a:r>
            <a:r>
              <a:rPr lang="ja-JP" altLang="en-US" sz="1400" b="1" dirty="0" smtClean="0">
                <a:solidFill>
                  <a:schemeClr val="bg1"/>
                </a:solidFill>
                <a:latin typeface="Exo" panose="02000603000000000000" pitchFamily="50" charset="0"/>
                <a:cs typeface="メイリオ (Body)"/>
              </a:rPr>
              <a:t>ン画面</a:t>
            </a:r>
            <a:endParaRPr lang="en-US" sz="1400" b="1" dirty="0">
              <a:solidFill>
                <a:schemeClr val="bg1"/>
              </a:solidFill>
              <a:latin typeface="Exo" panose="02000603000000000000" pitchFamily="50" charset="0"/>
              <a:cs typeface="メイリオ (Body)"/>
            </a:endParaRPr>
          </a:p>
        </p:txBody>
      </p:sp>
      <p:sp>
        <p:nvSpPr>
          <p:cNvPr id="7" name="Shape 1418"/>
          <p:cNvSpPr txBox="1">
            <a:spLocks/>
          </p:cNvSpPr>
          <p:nvPr/>
        </p:nvSpPr>
        <p:spPr>
          <a:xfrm>
            <a:off x="76204" y="4155153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bg1"/>
                </a:solidFill>
              </a:rPr>
              <a:t>Screen Design</a:t>
            </a:r>
            <a:endParaRPr lang="en" sz="3200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9426" y="4628025"/>
            <a:ext cx="7676775" cy="179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hape 1413"/>
          <p:cNvSpPr txBox="1"/>
          <p:nvPr/>
        </p:nvSpPr>
        <p:spPr>
          <a:xfrm>
            <a:off x="152404" y="4645949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  <a:spcAft>
                <a:spcPts val="1000"/>
              </a:spcAft>
            </a:pPr>
            <a:r>
              <a:rPr lang="ja-JP" altLang="en-US" sz="2000" dirty="0">
                <a:solidFill>
                  <a:schemeClr val="bg1"/>
                </a:solidFill>
                <a:latin typeface="Exo" panose="02000603000000000000" pitchFamily="50" charset="0"/>
              </a:rPr>
              <a:t>画面設計</a:t>
            </a:r>
            <a:endParaRPr sz="20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331025"/>
              </p:ext>
            </p:extLst>
          </p:nvPr>
        </p:nvGraphicFramePr>
        <p:xfrm>
          <a:off x="228600" y="713249"/>
          <a:ext cx="8762998" cy="4391306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312964"/>
                <a:gridCol w="2512711"/>
                <a:gridCol w="1038755"/>
                <a:gridCol w="1001278"/>
                <a:gridCol w="1948645"/>
                <a:gridCol w="1948645"/>
              </a:tblGrid>
              <a:tr h="2842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Component Name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Required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Format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Reference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Note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</a:tr>
              <a:tr h="3726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71800" algn="ctr"/>
                          <a:tab pos="5943600" algn="r"/>
                          <a:tab pos="457200" algn="l"/>
                        </a:tabLs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Navigation Bar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Touch on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UI Button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Menu Screen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Open menu screen slide out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</a:tr>
              <a:tr h="28420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71800" algn="ctr"/>
                          <a:tab pos="5943600" algn="r"/>
                          <a:tab pos="457200" algn="l"/>
                        </a:tabLs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btnSearch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Touch on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UI Button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Search name of trip in List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</a:tr>
              <a:tr h="4263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tripTableView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Touch on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UI Table View control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71800" algn="ctr"/>
                          <a:tab pos="5943600" algn="r"/>
                          <a:tab pos="457200" algn="l"/>
                        </a:tabLs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List of Trip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</a:tr>
              <a:tr h="372669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btnMapView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Touch on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Segment button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My trip Screen in Map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Move to My trip Screen in Map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</a:tr>
              <a:tr h="3726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btnListView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Touch on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Segment button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My trip Screen in List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Move to My trip Screen in Table View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</a:tr>
              <a:tr h="2842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btnAddTrip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Touch on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UI Button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Add Trip Screen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Move to Add Trip Screen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</a:tr>
              <a:tr h="372669">
                <a:tc rowSpan="6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tripTableViewCell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Touch on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UI Table View Cell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Contain information of each trip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</a:tr>
              <a:tr h="1863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lblNameOfTrip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Touch on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Label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Name of Trip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</a:tr>
              <a:tr h="1922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lblDescription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Touch on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Label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Description of Trip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</a:tr>
              <a:tr h="4263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lblNameOfLocation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Touch on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Label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Name of First Location where start Trip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</a:tr>
              <a:tr h="1922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</a:rPr>
                        <a:t>lblDate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</a:rPr>
                        <a:t>Touch on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</a:rPr>
                        <a:t>Label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Date when start trip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</a:tr>
              <a:tr h="3726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imgTripAvatar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Touch on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UI Image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Display Image present of Trip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19275" marR="19275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90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76204" y="4155153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bg1"/>
                </a:solidFill>
              </a:rPr>
              <a:t>Application Logical View </a:t>
            </a:r>
            <a:endParaRPr lang="en" sz="20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9426" y="4628025"/>
            <a:ext cx="7676775" cy="179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hape 1413"/>
          <p:cNvSpPr txBox="1"/>
          <p:nvPr/>
        </p:nvSpPr>
        <p:spPr>
          <a:xfrm>
            <a:off x="152404" y="4645949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  <a:spcAft>
                <a:spcPts val="1000"/>
              </a:spcAft>
            </a:pPr>
            <a:r>
              <a:rPr lang="ja-JP" altLang="en-US" sz="2000" dirty="0">
                <a:solidFill>
                  <a:schemeClr val="bg1"/>
                </a:solidFill>
                <a:latin typeface="Exo" panose="02000603000000000000" pitchFamily="50" charset="0"/>
              </a:rPr>
              <a:t>アプリケーションの論理ビュー</a:t>
            </a:r>
            <a:endParaRPr sz="20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5" y="133351"/>
            <a:ext cx="5943600" cy="389382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Shape 1516"/>
          <p:cNvSpPr txBox="1">
            <a:spLocks/>
          </p:cNvSpPr>
          <p:nvPr/>
        </p:nvSpPr>
        <p:spPr>
          <a:xfrm>
            <a:off x="0" y="1962150"/>
            <a:ext cx="2176800" cy="83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altLang="en-US" sz="1700" dirty="0">
                <a:solidFill>
                  <a:schemeClr val="bg1"/>
                </a:solidFill>
                <a:latin typeface="Muli"/>
              </a:rPr>
              <a:t>Class </a:t>
            </a:r>
            <a:r>
              <a:rPr lang="en-US" altLang="en-US" sz="1700" dirty="0" smtClean="0">
                <a:solidFill>
                  <a:schemeClr val="bg1"/>
                </a:solidFill>
                <a:latin typeface="Muli"/>
              </a:rPr>
              <a:t>Diagram</a:t>
            </a:r>
          </a:p>
          <a:p>
            <a:r>
              <a:rPr lang="en-US" altLang="ja-JP" sz="1700" dirty="0" smtClean="0">
                <a:solidFill>
                  <a:schemeClr val="bg1"/>
                </a:solidFill>
                <a:latin typeface="Muli"/>
              </a:rPr>
              <a:t> </a:t>
            </a:r>
            <a:r>
              <a:rPr lang="ja-JP" altLang="en-US" sz="1700" dirty="0" smtClean="0">
                <a:solidFill>
                  <a:schemeClr val="bg1"/>
                </a:solidFill>
                <a:latin typeface="Muli"/>
              </a:rPr>
              <a:t>ク</a:t>
            </a:r>
            <a:r>
              <a:rPr lang="ja-JP" altLang="en-US" sz="1700" dirty="0">
                <a:solidFill>
                  <a:schemeClr val="bg1"/>
                </a:solidFill>
                <a:latin typeface="Muli"/>
              </a:rPr>
              <a:t>ラス図</a:t>
            </a:r>
            <a:endParaRPr lang="en" sz="1700" b="1" dirty="0" smtClean="0">
              <a:solidFill>
                <a:schemeClr val="bg1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45211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2743204" y="1735753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>
                <a:solidFill>
                  <a:schemeClr val="bg1"/>
                </a:solidFill>
              </a:rPr>
              <a:t>Overview</a:t>
            </a:r>
            <a:r>
              <a:rPr lang="en" dirty="0" smtClean="0"/>
              <a:t> </a:t>
            </a:r>
            <a:r>
              <a:rPr lang="en" sz="2000" dirty="0" smtClean="0">
                <a:solidFill>
                  <a:schemeClr val="bg1"/>
                </a:solidFill>
              </a:rPr>
              <a:t>(</a:t>
            </a:r>
            <a:r>
              <a:rPr lang="ja-JP" altLang="en-US" sz="2000" dirty="0">
                <a:solidFill>
                  <a:schemeClr val="bg1"/>
                </a:solidFill>
                <a:latin typeface="Exo" panose="02000603000000000000" pitchFamily="50" charset="0"/>
              </a:rPr>
              <a:t>概</a:t>
            </a:r>
            <a:r>
              <a:rPr lang="ja-JP" altLang="en-US" sz="2000" dirty="0" smtClean="0">
                <a:solidFill>
                  <a:schemeClr val="bg1"/>
                </a:solidFill>
                <a:latin typeface="Exo" panose="02000603000000000000" pitchFamily="50" charset="0"/>
              </a:rPr>
              <a:t>要</a:t>
            </a:r>
            <a:r>
              <a:rPr lang="en" sz="2000" dirty="0" smtClean="0">
                <a:solidFill>
                  <a:schemeClr val="bg1"/>
                </a:solidFill>
              </a:rPr>
              <a:t>)</a:t>
            </a:r>
            <a:endParaRPr lang="en" sz="2000" dirty="0">
              <a:solidFill>
                <a:schemeClr val="bg1"/>
              </a:solidFill>
            </a:endParaRPr>
          </a:p>
        </p:txBody>
      </p:sp>
      <p:sp>
        <p:nvSpPr>
          <p:cNvPr id="1426" name="Shape 1426"/>
          <p:cNvSpPr txBox="1">
            <a:spLocks noGrp="1"/>
          </p:cNvSpPr>
          <p:nvPr>
            <p:ph type="subTitle" idx="1"/>
          </p:nvPr>
        </p:nvSpPr>
        <p:spPr>
          <a:xfrm>
            <a:off x="3148675" y="2865151"/>
            <a:ext cx="5696100" cy="1394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tabLst>
                <a:tab pos="16510000" algn="l"/>
              </a:tabLst>
            </a:pPr>
            <a:r>
              <a:rPr lang="en-US" dirty="0" smtClean="0">
                <a:solidFill>
                  <a:schemeClr val="bg1"/>
                </a:solidFill>
              </a:rPr>
              <a:t>         </a:t>
            </a:r>
            <a:r>
              <a:rPr lang="en-US" b="1" dirty="0">
                <a:solidFill>
                  <a:schemeClr val="tx2">
                    <a:lumMod val="25000"/>
                  </a:schemeClr>
                </a:solidFill>
                <a:sym typeface="Arial"/>
              </a:rPr>
              <a:t>Idea</a:t>
            </a:r>
            <a:r>
              <a:rPr lang="en-US" dirty="0">
                <a:solidFill>
                  <a:schemeClr val="bg1"/>
                </a:solidFill>
              </a:rPr>
              <a:t>・</a:t>
            </a:r>
            <a:r>
              <a:rPr lang="ja-JP" altLang="en-US" dirty="0">
                <a:solidFill>
                  <a:schemeClr val="bg1"/>
                </a:solidFill>
              </a:rPr>
              <a:t>アイデ</a:t>
            </a:r>
            <a:r>
              <a:rPr lang="ja-JP" altLang="en-US" dirty="0" smtClean="0">
                <a:solidFill>
                  <a:schemeClr val="bg1"/>
                </a:solidFill>
              </a:rPr>
              <a:t>ア</a:t>
            </a:r>
            <a:endParaRPr lang="en-US" altLang="ja-JP" dirty="0">
              <a:solidFill>
                <a:schemeClr val="bg1"/>
              </a:solidFill>
            </a:endParaRPr>
          </a:p>
          <a:p>
            <a:pPr>
              <a:tabLst>
                <a:tab pos="16510000" algn="l"/>
              </a:tabLst>
            </a:pPr>
            <a:r>
              <a:rPr lang="ja-JP" altLang="en-US" dirty="0">
                <a:solidFill>
                  <a:schemeClr val="bg1"/>
                </a:solidFill>
              </a:rPr>
              <a:t>　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1427" name="Shape 1427"/>
          <p:cNvSpPr txBox="1"/>
          <p:nvPr/>
        </p:nvSpPr>
        <p:spPr>
          <a:xfrm>
            <a:off x="409575" y="1676401"/>
            <a:ext cx="2067001" cy="177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I</a:t>
            </a:r>
          </a:p>
        </p:txBody>
      </p:sp>
      <p:pic>
        <p:nvPicPr>
          <p:cNvPr id="3076" name="Picture 4" descr="C:\Users\FPT\Downloads\light1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364" y="2847802"/>
            <a:ext cx="320041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3124201" y="2847802"/>
            <a:ext cx="0" cy="585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09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57150"/>
            <a:ext cx="8991600" cy="4953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8692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76204" y="4155153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200" dirty="0">
                <a:solidFill>
                  <a:schemeClr val="bg1"/>
                </a:solidFill>
                <a:latin typeface="Muli"/>
              </a:rPr>
              <a:t>Sequence </a:t>
            </a:r>
            <a:r>
              <a:rPr lang="en-US" altLang="en-US" sz="3200" dirty="0" smtClean="0">
                <a:solidFill>
                  <a:schemeClr val="bg1"/>
                </a:solidFill>
                <a:latin typeface="Muli"/>
              </a:rPr>
              <a:t>Diagram</a:t>
            </a:r>
            <a:endParaRPr lang="zh-CN" altLang="en-US" sz="3200" dirty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9426" y="4628025"/>
            <a:ext cx="7676775" cy="179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hape 1413"/>
          <p:cNvSpPr txBox="1"/>
          <p:nvPr/>
        </p:nvSpPr>
        <p:spPr>
          <a:xfrm>
            <a:off x="152404" y="4645949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  <a:spcAft>
                <a:spcPts val="1000"/>
              </a:spcAft>
            </a:pPr>
            <a:r>
              <a:rPr lang="ja-JP" altLang="en-US" sz="2000" dirty="0">
                <a:solidFill>
                  <a:schemeClr val="bg1"/>
                </a:solidFill>
                <a:latin typeface="Muli"/>
              </a:rPr>
              <a:t>シーケンス</a:t>
            </a:r>
            <a:r>
              <a:rPr lang="zh-CN" altLang="en-US" sz="2000" dirty="0">
                <a:solidFill>
                  <a:schemeClr val="bg1"/>
                </a:solidFill>
                <a:latin typeface="Muli"/>
              </a:rPr>
              <a:t>図</a:t>
            </a:r>
            <a:endParaRPr sz="20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026" name="Picture 2" descr="H:\ \Sequence Diagram\Create trip Sequence 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383" y="167250"/>
            <a:ext cx="5524496" cy="377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96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:\ \Sequence Diagram\Create trip Sequence 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23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61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76204" y="4155153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200" dirty="0" smtClean="0">
                <a:latin typeface="Muli"/>
              </a:rPr>
              <a:t>Data Design</a:t>
            </a:r>
            <a:endParaRPr lang="zh-CN" altLang="en-US" sz="3200" dirty="0">
              <a:solidFill>
                <a:srgbClr val="465068"/>
              </a:solidFill>
              <a:latin typeface="Muli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9426" y="4628025"/>
            <a:ext cx="7676775" cy="17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hape 1413"/>
          <p:cNvSpPr txBox="1"/>
          <p:nvPr/>
        </p:nvSpPr>
        <p:spPr>
          <a:xfrm>
            <a:off x="152404" y="4645949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  <a:spcAft>
                <a:spcPts val="1000"/>
              </a:spcAft>
            </a:pPr>
            <a:r>
              <a:rPr lang="ja-JP" altLang="en-US" sz="2000" dirty="0">
                <a:solidFill>
                  <a:schemeClr val="bg1"/>
                </a:solidFill>
                <a:latin typeface="Muli"/>
              </a:rPr>
              <a:t>データ設計</a:t>
            </a:r>
            <a:endParaRPr sz="20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" name="Shape 1516"/>
          <p:cNvSpPr txBox="1">
            <a:spLocks/>
          </p:cNvSpPr>
          <p:nvPr/>
        </p:nvSpPr>
        <p:spPr>
          <a:xfrm>
            <a:off x="1910330" y="209551"/>
            <a:ext cx="3438149" cy="83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700"/>
              </a:spcBef>
            </a:pPr>
            <a:r>
              <a:rPr lang="en-US" sz="1800" dirty="0">
                <a:solidFill>
                  <a:schemeClr val="bg1"/>
                </a:solidFill>
                <a:latin typeface="Muli"/>
              </a:rPr>
              <a:t>Main application ERD </a:t>
            </a:r>
          </a:p>
          <a:p>
            <a:pPr>
              <a:spcBef>
                <a:spcPts val="700"/>
              </a:spcBef>
            </a:pPr>
            <a:r>
              <a:rPr lang="ja-JP" altLang="en-US" sz="1800" dirty="0">
                <a:solidFill>
                  <a:schemeClr val="bg1"/>
                </a:solidFill>
                <a:latin typeface="Muli"/>
              </a:rPr>
              <a:t>アプリケーションの</a:t>
            </a:r>
            <a:r>
              <a:rPr lang="en-US" sz="1800" dirty="0">
                <a:solidFill>
                  <a:schemeClr val="bg1"/>
                </a:solidFill>
                <a:latin typeface="Muli"/>
              </a:rPr>
              <a:t>ERD</a:t>
            </a:r>
          </a:p>
        </p:txBody>
      </p:sp>
      <p:pic>
        <p:nvPicPr>
          <p:cNvPr id="7" name="Picture 6" descr="Hockey ERD - ERD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032050"/>
            <a:ext cx="5533073" cy="3398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241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ckey ERD - ERD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915"/>
            <a:ext cx="9144000" cy="51754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84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720176"/>
              </p:ext>
            </p:extLst>
          </p:nvPr>
        </p:nvGraphicFramePr>
        <p:xfrm>
          <a:off x="2133600" y="209551"/>
          <a:ext cx="6324601" cy="419431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56433"/>
                <a:gridCol w="974928"/>
                <a:gridCol w="1119424"/>
                <a:gridCol w="395289"/>
                <a:gridCol w="591210"/>
                <a:gridCol w="618712"/>
                <a:gridCol w="546382"/>
                <a:gridCol w="1722223"/>
              </a:tblGrid>
              <a:tr h="3781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No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Field Name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Type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Null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Unique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P/F Key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Default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</a:tr>
              <a:tr h="3008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trip_id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INTEGER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PK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Primary key of trip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</a:tr>
              <a:tr h="3017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title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VARCHAR(40)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Title of trip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</a:tr>
              <a:tr h="3017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VARCHAR(200)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Description of trip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</a:tr>
              <a:tr h="3554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start_datetime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DATETIME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Date and time when start Trip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</a:tr>
              <a:tr h="4081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5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end_datetime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DATETIME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Date and time when End  Trip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</a:tr>
              <a:tr h="3781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image_url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VARCHAR(200)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Image Url to load image from server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</a:tr>
              <a:tr h="3781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created_at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DATETIME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Date and time when create  Trip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</a:tr>
              <a:tr h="3781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8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updated_at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DATETIME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Date and time when update  Trip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</a:tr>
              <a:tr h="3781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delete_flag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TINYINT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Key to check Trip have been deleted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</a:tr>
              <a:tr h="2539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created_by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INTEGER 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ID of User Create Trip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</a:tr>
              <a:tr h="3781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11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updated_by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INTEGER 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ID of User Update Trip</a:t>
                      </a:r>
                      <a:endParaRPr lang="en-US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21531" marR="21531" marT="0" marB="0"/>
                </a:tc>
              </a:tr>
            </a:tbl>
          </a:graphicData>
        </a:graphic>
      </p:graphicFrame>
      <p:sp>
        <p:nvSpPr>
          <p:cNvPr id="6" name="Shape 1516"/>
          <p:cNvSpPr txBox="1">
            <a:spLocks/>
          </p:cNvSpPr>
          <p:nvPr/>
        </p:nvSpPr>
        <p:spPr>
          <a:xfrm>
            <a:off x="0" y="2952750"/>
            <a:ext cx="2286000" cy="152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700"/>
              </a:spcBef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Sample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Muli"/>
              </a:rPr>
              <a:t>: </a:t>
            </a:r>
          </a:p>
          <a:p>
            <a:pPr>
              <a:spcBef>
                <a:spcPts val="700"/>
              </a:spcBef>
            </a:pPr>
            <a:r>
              <a:rPr lang="en-US" dirty="0" smtClean="0">
                <a:solidFill>
                  <a:schemeClr val="bg1"/>
                </a:solidFill>
                <a:latin typeface="Muli"/>
              </a:rPr>
              <a:t>Trip </a:t>
            </a:r>
            <a:r>
              <a:rPr lang="en-US" dirty="0">
                <a:solidFill>
                  <a:schemeClr val="bg1"/>
                </a:solidFill>
                <a:latin typeface="Muli"/>
              </a:rPr>
              <a:t>table</a:t>
            </a:r>
          </a:p>
          <a:p>
            <a:pPr>
              <a:spcBef>
                <a:spcPts val="700"/>
              </a:spcBef>
            </a:pPr>
            <a:r>
              <a:rPr lang="ja-JP" altLang="en-US" dirty="0">
                <a:solidFill>
                  <a:schemeClr val="bg1"/>
                </a:solidFill>
                <a:latin typeface="Muli"/>
              </a:rPr>
              <a:t>サンプル</a:t>
            </a:r>
            <a:r>
              <a:rPr lang="ja-JP" altLang="en-US" dirty="0" smtClean="0">
                <a:solidFill>
                  <a:schemeClr val="bg1"/>
                </a:solidFill>
                <a:latin typeface="Muli"/>
              </a:rPr>
              <a:t>：</a:t>
            </a:r>
            <a:r>
              <a:rPr lang="en-US" altLang="ja-JP" dirty="0" smtClean="0">
                <a:solidFill>
                  <a:schemeClr val="bg1"/>
                </a:solidFill>
                <a:latin typeface="Muli"/>
              </a:rPr>
              <a:t>Trip </a:t>
            </a:r>
            <a:r>
              <a:rPr lang="ja-JP" altLang="en-US" dirty="0" smtClean="0">
                <a:solidFill>
                  <a:schemeClr val="bg1"/>
                </a:solidFill>
                <a:latin typeface="Muli"/>
              </a:rPr>
              <a:t>テ</a:t>
            </a:r>
            <a:r>
              <a:rPr lang="ja-JP" altLang="en-US" dirty="0">
                <a:solidFill>
                  <a:schemeClr val="bg1"/>
                </a:solidFill>
                <a:latin typeface="Muli"/>
              </a:rPr>
              <a:t>ーブル</a:t>
            </a:r>
            <a:endParaRPr lang="en-US" dirty="0">
              <a:solidFill>
                <a:schemeClr val="bg1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34634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19426" y="4095750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dirty="0" smtClean="0">
                <a:solidFill>
                  <a:schemeClr val="bg1"/>
                </a:solidFill>
                <a:latin typeface="Muli"/>
              </a:rPr>
              <a:t> Database </a:t>
            </a:r>
            <a:r>
              <a:rPr lang="en-US" sz="3200" dirty="0">
                <a:solidFill>
                  <a:schemeClr val="bg1"/>
                </a:solidFill>
                <a:latin typeface="Muli"/>
              </a:rPr>
              <a:t>sample</a:t>
            </a:r>
            <a:endParaRPr lang="zh-CN" altLang="en-US" sz="3200" dirty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9426" y="4628025"/>
            <a:ext cx="7676775" cy="179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hape 1413"/>
          <p:cNvSpPr txBox="1"/>
          <p:nvPr/>
        </p:nvSpPr>
        <p:spPr>
          <a:xfrm>
            <a:off x="152404" y="4645949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  <a:spcAft>
                <a:spcPts val="1000"/>
              </a:spcAft>
            </a:pPr>
            <a:r>
              <a:rPr lang="ja-JP" altLang="en-US" sz="2000" dirty="0">
                <a:solidFill>
                  <a:schemeClr val="bg1"/>
                </a:solidFill>
                <a:latin typeface="Exo" panose="02000603000000000000" pitchFamily="50" charset="0"/>
              </a:rPr>
              <a:t>データベース　サンプル</a:t>
            </a:r>
            <a:endParaRPr sz="20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" name="Picture 4" descr="Screen Shot 2015-09-02 at 11.40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1750"/>
            <a:ext cx="6832600" cy="412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7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Implementation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sz="2000" dirty="0" smtClean="0">
                <a:solidFill>
                  <a:schemeClr val="bg1"/>
                </a:solidFill>
              </a:rPr>
              <a:t>(</a:t>
            </a:r>
            <a:r>
              <a:rPr lang="ja-JP" altLang="en-US" sz="2000" dirty="0">
                <a:solidFill>
                  <a:schemeClr val="bg1"/>
                </a:solidFill>
                <a:latin typeface="Exo" panose="02000603000000000000" pitchFamily="50" charset="0"/>
              </a:rPr>
              <a:t>インプリメンテーション</a:t>
            </a:r>
            <a:r>
              <a:rPr lang="en" sz="2000" dirty="0" smtClean="0">
                <a:solidFill>
                  <a:schemeClr val="bg1"/>
                </a:solidFill>
              </a:rPr>
              <a:t>)</a:t>
            </a:r>
            <a:endParaRPr lang="en" sz="2000" dirty="0">
              <a:solidFill>
                <a:schemeClr val="bg1"/>
              </a:solidFill>
            </a:endParaRPr>
          </a:p>
        </p:txBody>
      </p:sp>
      <p:sp>
        <p:nvSpPr>
          <p:cNvPr id="4" name="Shape 1426"/>
          <p:cNvSpPr txBox="1">
            <a:spLocks noGrp="1"/>
          </p:cNvSpPr>
          <p:nvPr>
            <p:ph type="subTitle" idx="1"/>
          </p:nvPr>
        </p:nvSpPr>
        <p:spPr>
          <a:xfrm>
            <a:off x="3219301" y="2929951"/>
            <a:ext cx="5696100" cy="1851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tabLst>
                <a:tab pos="16510000" algn="l"/>
              </a:tabLst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Development Environment</a:t>
            </a:r>
            <a:r>
              <a:rPr lang="ja-JP" altLang="en-US" dirty="0">
                <a:latin typeface="Exo" panose="02000603000000000000" pitchFamily="50" charset="0"/>
              </a:rPr>
              <a:t>・</a:t>
            </a:r>
            <a:r>
              <a:rPr lang="ja-JP" altLang="en-US" dirty="0">
                <a:solidFill>
                  <a:schemeClr val="bg1"/>
                </a:solidFill>
                <a:latin typeface="Exo" panose="02000603000000000000" pitchFamily="50" charset="0"/>
              </a:rPr>
              <a:t>開発環境</a:t>
            </a:r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ja-JP" altLang="en-US" sz="1200" dirty="0" smtClean="0">
                <a:solidFill>
                  <a:schemeClr val="bg1"/>
                </a:solidFill>
                <a:latin typeface="Exo" panose="02000603000000000000" pitchFamily="50" charset="0"/>
              </a:rPr>
              <a:t>                          </a:t>
            </a:r>
            <a:endParaRPr lang="ja-JP" altLang="en-US" sz="1200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Deployment Environment</a:t>
            </a:r>
            <a:r>
              <a:rPr lang="ja-JP" altLang="en-US" dirty="0">
                <a:latin typeface="Exo" panose="02000603000000000000" pitchFamily="50" charset="0"/>
              </a:rPr>
              <a:t>・</a:t>
            </a:r>
            <a:r>
              <a:rPr lang="ja-JP" altLang="en-US" dirty="0">
                <a:solidFill>
                  <a:schemeClr val="bg1"/>
                </a:solidFill>
                <a:latin typeface="Exo" panose="02000603000000000000" pitchFamily="50" charset="0"/>
              </a:rPr>
              <a:t>展開環境</a:t>
            </a:r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endParaRPr lang="ja-JP" altLang="en-US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Coding Convention</a:t>
            </a:r>
            <a:r>
              <a:rPr lang="ja-JP" altLang="en-US" dirty="0">
                <a:latin typeface="Exo" panose="02000603000000000000" pitchFamily="50" charset="0"/>
              </a:rPr>
              <a:t>・</a:t>
            </a:r>
            <a:r>
              <a:rPr lang="ja-JP" altLang="en-US" dirty="0">
                <a:solidFill>
                  <a:schemeClr val="bg1"/>
                </a:solidFill>
                <a:latin typeface="Exo" panose="02000603000000000000" pitchFamily="50" charset="0"/>
              </a:rPr>
              <a:t>コーディング規</a:t>
            </a:r>
            <a:r>
              <a:rPr lang="ja-JP" altLang="en-US" dirty="0" smtClean="0">
                <a:solidFill>
                  <a:schemeClr val="bg1"/>
                </a:solidFill>
                <a:latin typeface="Exo" panose="02000603000000000000" pitchFamily="50" charset="0"/>
              </a:rPr>
              <a:t>約</a:t>
            </a:r>
            <a:endParaRPr lang="en-US" altLang="ja-JP" dirty="0" smtClean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endParaRPr lang="en-US" altLang="ja-JP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Source Code Review</a:t>
            </a:r>
            <a:r>
              <a:rPr lang="ja-JP" altLang="en-US" dirty="0">
                <a:latin typeface="Exo" panose="02000603000000000000" pitchFamily="50" charset="0"/>
              </a:rPr>
              <a:t>・</a:t>
            </a:r>
            <a:r>
              <a:rPr lang="ja-JP" altLang="en-US" dirty="0">
                <a:solidFill>
                  <a:schemeClr val="bg1"/>
                </a:solidFill>
                <a:latin typeface="Exo" panose="02000603000000000000" pitchFamily="50" charset="0"/>
              </a:rPr>
              <a:t>ソースコード レビュー</a:t>
            </a:r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endParaRPr lang="en-US" dirty="0">
              <a:solidFill>
                <a:srgbClr val="465068"/>
              </a:solidFill>
              <a:latin typeface="Exo" panose="02000603000000000000" pitchFamily="50" charset="0"/>
            </a:endParaRPr>
          </a:p>
        </p:txBody>
      </p:sp>
      <p:sp>
        <p:nvSpPr>
          <p:cNvPr id="1427" name="Shape 1427"/>
          <p:cNvSpPr txBox="1"/>
          <p:nvPr/>
        </p:nvSpPr>
        <p:spPr>
          <a:xfrm>
            <a:off x="409575" y="1676401"/>
            <a:ext cx="2067001" cy="177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V</a:t>
            </a:r>
            <a:endParaRPr lang="en" sz="4800"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124201" y="302895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28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418"/>
          <p:cNvSpPr txBox="1">
            <a:spLocks/>
          </p:cNvSpPr>
          <p:nvPr/>
        </p:nvSpPr>
        <p:spPr>
          <a:xfrm>
            <a:off x="76204" y="4155153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  <a:latin typeface="Muli"/>
              </a:rPr>
              <a:t>Development Environment</a:t>
            </a:r>
            <a:endParaRPr lang="zh-CN" altLang="en-US" sz="3200" dirty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9426" y="4628025"/>
            <a:ext cx="7676775" cy="179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hape 1413"/>
          <p:cNvSpPr txBox="1"/>
          <p:nvPr/>
        </p:nvSpPr>
        <p:spPr>
          <a:xfrm>
            <a:off x="152404" y="4645949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  <a:spcAft>
                <a:spcPts val="1000"/>
              </a:spcAft>
            </a:pPr>
            <a:r>
              <a:rPr lang="ja-JP" altLang="en-US" sz="2000" dirty="0" smtClean="0">
                <a:solidFill>
                  <a:schemeClr val="bg1"/>
                </a:solidFill>
                <a:latin typeface="Exo" panose="02000603000000000000" pitchFamily="50" charset="0"/>
              </a:rPr>
              <a:t>開発環境</a:t>
            </a:r>
            <a:endParaRPr sz="20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006" y="1504950"/>
            <a:ext cx="1507194" cy="10303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8" name="Content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800350"/>
            <a:ext cx="1295400" cy="12954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029" name="Picture 5" descr="C:\Users\FPT\Desktop\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800350"/>
            <a:ext cx="1157382" cy="115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PT\Desktop\swif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28750"/>
            <a:ext cx="1096501" cy="109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85750"/>
            <a:ext cx="990600" cy="990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 descr="687474703a2f2f7777772e73657175656c70726f2e636f6d2f626c6f672f77702d636f6e74656e742f75706c6f6164732f323031332f30312f73657175656c2d70726f2d312e302e706e6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04950"/>
            <a:ext cx="1524000" cy="1143000"/>
          </a:xfrm>
          <a:prstGeom prst="rect">
            <a:avLst/>
          </a:prstGeom>
        </p:spPr>
      </p:pic>
      <p:pic>
        <p:nvPicPr>
          <p:cNvPr id="4" name="Picture 3" descr="huge-mysql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09550"/>
            <a:ext cx="1066800" cy="1079836"/>
          </a:xfrm>
          <a:prstGeom prst="rect">
            <a:avLst/>
          </a:prstGeom>
        </p:spPr>
      </p:pic>
      <p:pic>
        <p:nvPicPr>
          <p:cNvPr id="5" name="Picture 4" descr="netbeans-logo-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28750"/>
            <a:ext cx="1295400" cy="1295400"/>
          </a:xfrm>
          <a:prstGeom prst="rect">
            <a:avLst/>
          </a:prstGeom>
        </p:spPr>
      </p:pic>
      <p:pic>
        <p:nvPicPr>
          <p:cNvPr id="6" name="Picture 5" descr="unnamed (1)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800350"/>
            <a:ext cx="1333500" cy="1333500"/>
          </a:xfrm>
          <a:prstGeom prst="rect">
            <a:avLst/>
          </a:prstGeom>
        </p:spPr>
      </p:pic>
      <p:pic>
        <p:nvPicPr>
          <p:cNvPr id="7" name="Picture 6" descr="1-4fac83467069c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85750"/>
            <a:ext cx="1676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9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418"/>
          <p:cNvSpPr txBox="1">
            <a:spLocks/>
          </p:cNvSpPr>
          <p:nvPr/>
        </p:nvSpPr>
        <p:spPr>
          <a:xfrm>
            <a:off x="76204" y="4155153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  <a:latin typeface="Muli"/>
              </a:rPr>
              <a:t>Deployment Environment</a:t>
            </a:r>
            <a:endParaRPr lang="zh-CN" altLang="en-US" sz="3200" dirty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9426" y="4628025"/>
            <a:ext cx="7676775" cy="17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1413"/>
          <p:cNvSpPr txBox="1"/>
          <p:nvPr/>
        </p:nvSpPr>
        <p:spPr>
          <a:xfrm>
            <a:off x="152404" y="4645949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ja-JP" altLang="en-US" sz="2000" dirty="0">
                <a:solidFill>
                  <a:schemeClr val="bg1"/>
                </a:solidFill>
                <a:latin typeface="Muli"/>
              </a:rPr>
              <a:t>展開環境</a:t>
            </a:r>
            <a:endParaRPr lang="zh-CN" altLang="en-US" sz="2000" dirty="0">
              <a:solidFill>
                <a:schemeClr val="bg1"/>
              </a:solidFill>
              <a:latin typeface="Mul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33869"/>
            <a:ext cx="2998385" cy="243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4" y="1614379"/>
            <a:ext cx="1063268" cy="2108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656830"/>
            <a:ext cx="954227" cy="1990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746" name="Picture 2" descr="C:\Users\FPT\Desktop\iphone6plus_silver_portrai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1352550"/>
            <a:ext cx="2514601" cy="251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PT\Desktop\iphone6plus_silver_portrai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669" y="971550"/>
            <a:ext cx="2895601" cy="289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285999" y="1198661"/>
            <a:ext cx="10567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xo" panose="02000603000000000000" pitchFamily="50" charset="0"/>
              </a:rPr>
              <a:t>iPhone 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60798" y="1224197"/>
            <a:ext cx="11657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xo" panose="02000603000000000000" pitchFamily="50" charset="0"/>
              </a:rPr>
              <a:t>iPhone </a:t>
            </a:r>
            <a:r>
              <a:rPr lang="en-US" dirty="0" smtClean="0">
                <a:solidFill>
                  <a:schemeClr val="bg1"/>
                </a:solidFill>
                <a:latin typeface="Exo" panose="02000603000000000000" pitchFamily="50" charset="0"/>
              </a:rPr>
              <a:t>5s</a:t>
            </a:r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94861" y="1213565"/>
            <a:ext cx="11657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xo" panose="02000603000000000000" pitchFamily="50" charset="0"/>
              </a:rPr>
              <a:t>iPhone </a:t>
            </a:r>
            <a:r>
              <a:rPr lang="en-US" dirty="0" smtClean="0">
                <a:solidFill>
                  <a:schemeClr val="bg1"/>
                </a:solidFill>
                <a:latin typeface="Exo" panose="02000603000000000000" pitchFamily="50" charset="0"/>
              </a:rPr>
              <a:t>5c</a:t>
            </a:r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49703" y="1058188"/>
            <a:ext cx="10567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xo" panose="02000603000000000000" pitchFamily="50" charset="0"/>
              </a:rPr>
              <a:t>iPhone </a:t>
            </a:r>
            <a:r>
              <a:rPr lang="en-US" dirty="0" smtClean="0">
                <a:solidFill>
                  <a:schemeClr val="bg1"/>
                </a:solidFill>
                <a:latin typeface="Exo" panose="02000603000000000000" pitchFamily="50" charset="0"/>
              </a:rPr>
              <a:t>6</a:t>
            </a:r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97608" y="687252"/>
            <a:ext cx="16017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xo" panose="02000603000000000000" pitchFamily="50" charset="0"/>
              </a:rPr>
              <a:t>iPhone </a:t>
            </a:r>
            <a:r>
              <a:rPr lang="en-US" dirty="0" smtClean="0">
                <a:solidFill>
                  <a:schemeClr val="bg1"/>
                </a:solidFill>
                <a:latin typeface="Exo" panose="02000603000000000000" pitchFamily="50" charset="0"/>
              </a:rPr>
              <a:t>6 plus</a:t>
            </a:r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-1282463" y="139093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Exo" panose="02000603000000000000" pitchFamily="50" charset="0"/>
              </a:rPr>
              <a:t>iOS</a:t>
            </a:r>
            <a:r>
              <a:rPr lang="en-US" dirty="0">
                <a:solidFill>
                  <a:schemeClr val="bg1"/>
                </a:solidFill>
                <a:latin typeface="Exo" panose="02000603000000000000" pitchFamily="50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Exo" panose="02000603000000000000" pitchFamily="50" charset="0"/>
              </a:rPr>
              <a:t>8.0 </a:t>
            </a:r>
            <a:r>
              <a:rPr lang="en-US" dirty="0">
                <a:solidFill>
                  <a:schemeClr val="bg1"/>
                </a:solidFill>
                <a:latin typeface="Exo" panose="02000603000000000000" pitchFamily="50" charset="0"/>
              </a:rPr>
              <a:t>or higher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Exo" panose="02000603000000000000" pitchFamily="50" charset="0"/>
              </a:rPr>
              <a:t>iOS</a:t>
            </a:r>
            <a:r>
              <a:rPr lang="en-US" dirty="0">
                <a:solidFill>
                  <a:schemeClr val="bg1"/>
                </a:solidFill>
                <a:latin typeface="Exo" panose="02000603000000000000" pitchFamily="50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Exo" panose="02000603000000000000" pitchFamily="50" charset="0"/>
              </a:rPr>
              <a:t>8.0</a:t>
            </a:r>
            <a:r>
              <a:rPr lang="en-US" dirty="0">
                <a:solidFill>
                  <a:schemeClr val="bg1"/>
                </a:solidFill>
                <a:latin typeface="Exo" panose="02000603000000000000" pitchFamily="50" charset="0"/>
              </a:rPr>
              <a:t>以上</a:t>
            </a:r>
          </a:p>
        </p:txBody>
      </p:sp>
      <p:pic>
        <p:nvPicPr>
          <p:cNvPr id="2" name="Picture 1" descr="iOS8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62150"/>
            <a:ext cx="1752600" cy="177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3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418"/>
          <p:cNvSpPr txBox="1">
            <a:spLocks/>
          </p:cNvSpPr>
          <p:nvPr/>
        </p:nvSpPr>
        <p:spPr>
          <a:xfrm>
            <a:off x="122383" y="4061322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bg1"/>
                </a:solidFill>
              </a:rPr>
              <a:t>Idea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4" name="Shape 1413"/>
          <p:cNvSpPr txBox="1"/>
          <p:nvPr/>
        </p:nvSpPr>
        <p:spPr>
          <a:xfrm>
            <a:off x="122383" y="4596901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  <a:spcAft>
                <a:spcPts val="1000"/>
              </a:spcAft>
            </a:pPr>
            <a:r>
              <a:rPr lang="ja-JP" altLang="en-US" sz="2000" dirty="0">
                <a:solidFill>
                  <a:schemeClr val="bg1"/>
                </a:solidFill>
              </a:rPr>
              <a:t>アイデア</a:t>
            </a:r>
            <a:endParaRPr sz="20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9430" y="4629150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Tran Duong\Downloads\Slide\2014-12-29-2014_12_29_15_1_30_635554620903924557_du-lich-chu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4" y="202663"/>
            <a:ext cx="5953126" cy="3921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88814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18"/>
          <p:cNvSpPr txBox="1">
            <a:spLocks/>
          </p:cNvSpPr>
          <p:nvPr/>
        </p:nvSpPr>
        <p:spPr>
          <a:xfrm>
            <a:off x="76204" y="4155153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  <a:latin typeface="Muli"/>
              </a:rPr>
              <a:t>Coding Convention</a:t>
            </a:r>
            <a:endParaRPr lang="zh-CN" altLang="en-US" sz="3200" dirty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9426" y="4628025"/>
            <a:ext cx="7676775" cy="17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hape 1413"/>
          <p:cNvSpPr txBox="1"/>
          <p:nvPr/>
        </p:nvSpPr>
        <p:spPr>
          <a:xfrm>
            <a:off x="152404" y="4645949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ja-JP" altLang="en-US" sz="2000" dirty="0" smtClean="0">
                <a:solidFill>
                  <a:schemeClr val="bg1"/>
                </a:solidFill>
                <a:latin typeface="Exo" panose="02000603000000000000" pitchFamily="50" charset="0"/>
              </a:rPr>
              <a:t>コ</a:t>
            </a:r>
            <a:r>
              <a:rPr lang="ja-JP" altLang="en-US" sz="2000" dirty="0">
                <a:solidFill>
                  <a:schemeClr val="bg1"/>
                </a:solidFill>
                <a:latin typeface="Exo" panose="02000603000000000000" pitchFamily="50" charset="0"/>
              </a:rPr>
              <a:t>ーディング規約</a:t>
            </a:r>
            <a:endParaRPr lang="zh-CN" altLang="en-US" sz="2000" dirty="0">
              <a:solidFill>
                <a:schemeClr val="bg1"/>
              </a:solidFill>
              <a:latin typeface="Muli"/>
            </a:endParaRPr>
          </a:p>
        </p:txBody>
      </p:sp>
      <p:pic>
        <p:nvPicPr>
          <p:cNvPr id="1027" name="Picture 3" descr="C:\Users\FPT\Downloads\11881321_833231686791441_635875275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9550"/>
            <a:ext cx="6553199" cy="382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2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18"/>
          <p:cNvSpPr txBox="1">
            <a:spLocks/>
          </p:cNvSpPr>
          <p:nvPr/>
        </p:nvSpPr>
        <p:spPr>
          <a:xfrm>
            <a:off x="76204" y="4155153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  <a:latin typeface="Muli"/>
              </a:rPr>
              <a:t>Source code Review</a:t>
            </a:r>
            <a:r>
              <a:rPr lang="ja-JP" altLang="en-US" sz="2000" dirty="0" smtClean="0">
                <a:solidFill>
                  <a:schemeClr val="bg1"/>
                </a:solidFill>
                <a:latin typeface="Exo" panose="02000603000000000000" pitchFamily="50" charset="0"/>
              </a:rPr>
              <a:t>・</a:t>
            </a:r>
            <a:endParaRPr lang="zh-CN" altLang="en-US" sz="3200" dirty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9426" y="4628025"/>
            <a:ext cx="7676775" cy="17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hape 1413"/>
          <p:cNvSpPr txBox="1"/>
          <p:nvPr/>
        </p:nvSpPr>
        <p:spPr>
          <a:xfrm>
            <a:off x="152404" y="4645949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ct val="50000"/>
              </a:spcBef>
            </a:pPr>
            <a:r>
              <a:rPr lang="ja-JP" altLang="en-US" sz="2000" dirty="0">
                <a:solidFill>
                  <a:schemeClr val="bg1"/>
                </a:solidFill>
                <a:latin typeface="Exo" panose="02000603000000000000" pitchFamily="50" charset="0"/>
              </a:rPr>
              <a:t>ソースコード レビュー</a:t>
            </a:r>
            <a:endParaRPr lang="zh-CN" altLang="en-US" sz="3200" dirty="0">
              <a:solidFill>
                <a:schemeClr val="bg1"/>
              </a:solidFill>
              <a:latin typeface="Muli"/>
            </a:endParaRPr>
          </a:p>
        </p:txBody>
      </p:sp>
      <p:pic>
        <p:nvPicPr>
          <p:cNvPr id="3" name="Picture 2" descr="code-review-magnifying-glass-focussed-computer-source-hex-data-551330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7150"/>
            <a:ext cx="53340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5014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>
                <a:solidFill>
                  <a:schemeClr val="bg1"/>
                </a:solidFill>
              </a:rPr>
              <a:t>Quality control</a:t>
            </a:r>
            <a:br>
              <a:rPr lang="en" dirty="0" smtClean="0">
                <a:solidFill>
                  <a:schemeClr val="bg1"/>
                </a:solidFill>
              </a:rPr>
            </a:br>
            <a:r>
              <a:rPr lang="en" sz="2000" dirty="0" smtClean="0">
                <a:solidFill>
                  <a:schemeClr val="bg1"/>
                </a:solidFill>
              </a:rPr>
              <a:t>(</a:t>
            </a:r>
            <a:r>
              <a:rPr lang="ja-JP" altLang="en-US" sz="2000" dirty="0">
                <a:solidFill>
                  <a:schemeClr val="bg1"/>
                </a:solidFill>
                <a:latin typeface="Muli"/>
              </a:rPr>
              <a:t>品質管</a:t>
            </a:r>
            <a:r>
              <a:rPr lang="ja-JP" altLang="en-US" sz="2000" dirty="0" smtClean="0">
                <a:solidFill>
                  <a:schemeClr val="bg1"/>
                </a:solidFill>
                <a:latin typeface="Muli"/>
              </a:rPr>
              <a:t>理</a:t>
            </a:r>
            <a:r>
              <a:rPr lang="en" sz="2000" dirty="0" smtClean="0">
                <a:solidFill>
                  <a:schemeClr val="bg1"/>
                </a:solidFill>
              </a:rPr>
              <a:t>)</a:t>
            </a:r>
            <a:endParaRPr lang="en" sz="2000" dirty="0">
              <a:solidFill>
                <a:schemeClr val="bg1"/>
              </a:solidFill>
            </a:endParaRPr>
          </a:p>
        </p:txBody>
      </p:sp>
      <p:sp>
        <p:nvSpPr>
          <p:cNvPr id="4" name="Shape 1426"/>
          <p:cNvSpPr txBox="1">
            <a:spLocks noGrp="1"/>
          </p:cNvSpPr>
          <p:nvPr>
            <p:ph type="subTitle" idx="1"/>
          </p:nvPr>
        </p:nvSpPr>
        <p:spPr>
          <a:xfrm>
            <a:off x="3219301" y="2929951"/>
            <a:ext cx="5696100" cy="1851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tabLst>
                <a:tab pos="16510000" algn="l"/>
              </a:tabLst>
            </a:pPr>
            <a:r>
              <a:rPr lang="en-US" altLang="ja-JP" b="1" dirty="0" smtClean="0">
                <a:solidFill>
                  <a:schemeClr val="tx2">
                    <a:lumMod val="25000"/>
                  </a:schemeClr>
                </a:solidFill>
              </a:rPr>
              <a:t>Testing </a:t>
            </a:r>
            <a:r>
              <a:rPr lang="ja-JP" altLang="en-US" dirty="0">
                <a:solidFill>
                  <a:schemeClr val="tx2">
                    <a:lumMod val="25000"/>
                  </a:schemeClr>
                </a:solidFill>
                <a:latin typeface="Exo" panose="02000603000000000000" pitchFamily="50" charset="0"/>
              </a:rPr>
              <a:t>・ </a:t>
            </a:r>
            <a:r>
              <a:rPr lang="en-US" altLang="ja-JP" b="1" dirty="0" smtClean="0">
                <a:solidFill>
                  <a:schemeClr val="tx2">
                    <a:lumMod val="25000"/>
                  </a:schemeClr>
                </a:solidFill>
              </a:rPr>
              <a:t>Test </a:t>
            </a:r>
            <a:r>
              <a:rPr lang="en-US" altLang="ja-JP" b="1" dirty="0">
                <a:solidFill>
                  <a:schemeClr val="tx2">
                    <a:lumMod val="25000"/>
                  </a:schemeClr>
                </a:solidFill>
              </a:rPr>
              <a:t>Model </a:t>
            </a:r>
            <a:r>
              <a:rPr lang="ja-JP" altLang="en-US" dirty="0">
                <a:latin typeface="Exo" panose="02000603000000000000" pitchFamily="50" charset="0"/>
              </a:rPr>
              <a:t>・</a:t>
            </a:r>
            <a:r>
              <a:rPr lang="en-US" altLang="ja-JP" dirty="0" smtClean="0">
                <a:solidFill>
                  <a:schemeClr val="bg1"/>
                </a:solidFill>
              </a:rPr>
              <a:t> </a:t>
            </a:r>
            <a:r>
              <a:rPr lang="ja-JP" altLang="en-US" dirty="0" smtClean="0">
                <a:solidFill>
                  <a:schemeClr val="bg1"/>
                </a:solidFill>
              </a:rPr>
              <a:t>テ</a:t>
            </a:r>
            <a:r>
              <a:rPr lang="ja-JP" altLang="en-US" dirty="0">
                <a:solidFill>
                  <a:schemeClr val="bg1"/>
                </a:solidFill>
              </a:rPr>
              <a:t>スティン</a:t>
            </a:r>
            <a:r>
              <a:rPr lang="ja-JP" altLang="en-US" dirty="0" smtClean="0">
                <a:solidFill>
                  <a:schemeClr val="bg1"/>
                </a:solidFill>
              </a:rPr>
              <a:t>グ</a:t>
            </a:r>
            <a:endParaRPr lang="en-US" altLang="ja-JP" dirty="0">
              <a:solidFill>
                <a:schemeClr val="bg1"/>
              </a:solidFill>
            </a:endParaRPr>
          </a:p>
          <a:p>
            <a:pPr>
              <a:tabLst>
                <a:tab pos="16510000" algn="l"/>
              </a:tabLst>
            </a:pPr>
            <a:endParaRPr lang="ja-JP" altLang="en-US" sz="1200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r>
              <a:rPr lang="en-US" altLang="ja-JP" b="1" dirty="0" smtClean="0">
                <a:solidFill>
                  <a:schemeClr val="tx2">
                    <a:lumMod val="25000"/>
                  </a:schemeClr>
                </a:solidFill>
              </a:rPr>
              <a:t>Test Stage</a:t>
            </a:r>
            <a:r>
              <a:rPr lang="ja-JP" altLang="en-US" dirty="0" smtClean="0">
                <a:latin typeface="Exo" panose="02000603000000000000" pitchFamily="50" charset="0"/>
              </a:rPr>
              <a:t>・</a:t>
            </a:r>
            <a:r>
              <a:rPr lang="ja-JP" altLang="en-US" dirty="0">
                <a:solidFill>
                  <a:schemeClr val="bg1"/>
                </a:solidFill>
                <a:latin typeface="Sketch Gothic" panose="02000506040000020004" pitchFamily="50" charset="0"/>
              </a:rPr>
              <a:t>テスト段</a:t>
            </a:r>
            <a:r>
              <a:rPr lang="ja-JP" altLang="en-US" dirty="0" smtClean="0">
                <a:solidFill>
                  <a:schemeClr val="bg1"/>
                </a:solidFill>
                <a:latin typeface="Sketch Gothic" panose="02000506040000020004" pitchFamily="50" charset="0"/>
              </a:rPr>
              <a:t>階</a:t>
            </a:r>
            <a:endParaRPr lang="en-US" altLang="ja-JP" dirty="0" smtClean="0">
              <a:solidFill>
                <a:schemeClr val="bg1"/>
              </a:solidFill>
              <a:latin typeface="Sketch Gothic" panose="02000506040000020004" pitchFamily="50" charset="0"/>
            </a:endParaRPr>
          </a:p>
          <a:p>
            <a:endParaRPr lang="ja-JP" altLang="en-US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r>
              <a:rPr lang="en-US" altLang="ja-JP" b="1" dirty="0" smtClean="0">
                <a:solidFill>
                  <a:schemeClr val="tx2">
                    <a:lumMod val="25000"/>
                  </a:schemeClr>
                </a:solidFill>
              </a:rPr>
              <a:t>Test Case</a:t>
            </a:r>
            <a:r>
              <a:rPr lang="ja-JP" altLang="en-US" dirty="0" smtClean="0">
                <a:latin typeface="Exo" panose="02000603000000000000" pitchFamily="50" charset="0"/>
              </a:rPr>
              <a:t>・</a:t>
            </a:r>
            <a:r>
              <a:rPr lang="ja-JP" altLang="en-US" dirty="0">
                <a:solidFill>
                  <a:schemeClr val="bg1"/>
                </a:solidFill>
              </a:rPr>
              <a:t>テストケー</a:t>
            </a:r>
            <a:r>
              <a:rPr lang="ja-JP" altLang="en-US" dirty="0" smtClean="0">
                <a:solidFill>
                  <a:schemeClr val="bg1"/>
                </a:solidFill>
              </a:rPr>
              <a:t>ス</a:t>
            </a:r>
            <a:endParaRPr lang="en-US" altLang="ja-JP" dirty="0" smtClean="0">
              <a:solidFill>
                <a:schemeClr val="bg1"/>
              </a:solidFill>
            </a:endParaRPr>
          </a:p>
          <a:p>
            <a:endParaRPr lang="en-US" altLang="ja-JP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en-US" b="1" dirty="0" smtClean="0">
                <a:solidFill>
                  <a:schemeClr val="tx2">
                    <a:lumMod val="25000"/>
                  </a:schemeClr>
                </a:solidFill>
              </a:rPr>
              <a:t>Test Report </a:t>
            </a:r>
            <a:r>
              <a:rPr lang="ja-JP" altLang="en-US" dirty="0">
                <a:latin typeface="Exo" panose="02000603000000000000" pitchFamily="50" charset="0"/>
              </a:rPr>
              <a:t>・</a:t>
            </a:r>
            <a:r>
              <a:rPr lang="ja-JP" altLang="en-US" dirty="0" smtClean="0">
                <a:solidFill>
                  <a:schemeClr val="bg1"/>
                </a:solidFill>
                <a:latin typeface="Sketch Gothic" panose="02000506040000020004" pitchFamily="50" charset="0"/>
              </a:rPr>
              <a:t>テ</a:t>
            </a:r>
            <a:r>
              <a:rPr lang="ja-JP" altLang="en-US" dirty="0">
                <a:solidFill>
                  <a:schemeClr val="bg1"/>
                </a:solidFill>
                <a:latin typeface="Sketch Gothic" panose="02000506040000020004" pitchFamily="50" charset="0"/>
              </a:rPr>
              <a:t>スト実行報</a:t>
            </a:r>
            <a:r>
              <a:rPr lang="ja-JP" altLang="en-US" dirty="0" smtClean="0">
                <a:solidFill>
                  <a:schemeClr val="bg1"/>
                </a:solidFill>
                <a:latin typeface="Sketch Gothic" panose="02000506040000020004" pitchFamily="50" charset="0"/>
              </a:rPr>
              <a:t>告</a:t>
            </a:r>
            <a:endParaRPr lang="en-US" altLang="ja-JP" dirty="0" smtClean="0">
              <a:solidFill>
                <a:schemeClr val="bg1"/>
              </a:solidFill>
              <a:latin typeface="Sketch Gothic" panose="02000506040000020004" pitchFamily="50" charset="0"/>
            </a:endParaRPr>
          </a:p>
          <a:p>
            <a:pPr>
              <a:tabLst>
                <a:tab pos="16510000" algn="l"/>
              </a:tabLst>
            </a:pPr>
            <a:endParaRPr lang="en-US" dirty="0">
              <a:solidFill>
                <a:schemeClr val="bg1"/>
              </a:solidFill>
            </a:endParaRPr>
          </a:p>
          <a:p>
            <a:pPr>
              <a:tabLst>
                <a:tab pos="16510000" algn="l"/>
              </a:tabLst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Bug List </a:t>
            </a:r>
            <a:r>
              <a:rPr lang="ja-JP" altLang="en-US" dirty="0" smtClean="0">
                <a:latin typeface="Exo" panose="02000603000000000000" pitchFamily="50" charset="0"/>
              </a:rPr>
              <a:t>・</a:t>
            </a:r>
            <a:r>
              <a:rPr lang="ja-JP" altLang="en-US" dirty="0">
                <a:solidFill>
                  <a:schemeClr val="bg1"/>
                </a:solidFill>
              </a:rPr>
              <a:t>バーグリスト</a:t>
            </a:r>
            <a:endParaRPr lang="en-US" dirty="0">
              <a:solidFill>
                <a:schemeClr val="bg1"/>
              </a:solidFill>
            </a:endParaRPr>
          </a:p>
          <a:p>
            <a:pPr>
              <a:tabLst>
                <a:tab pos="16510000" algn="l"/>
              </a:tabLst>
            </a:pPr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endParaRPr lang="en-US" dirty="0">
              <a:solidFill>
                <a:srgbClr val="465068"/>
              </a:solidFill>
              <a:latin typeface="Exo" panose="02000603000000000000" pitchFamily="50" charset="0"/>
            </a:endParaRPr>
          </a:p>
        </p:txBody>
      </p:sp>
      <p:sp>
        <p:nvSpPr>
          <p:cNvPr id="1427" name="Shape 1427"/>
          <p:cNvSpPr txBox="1"/>
          <p:nvPr/>
        </p:nvSpPr>
        <p:spPr>
          <a:xfrm>
            <a:off x="409575" y="1676401"/>
            <a:ext cx="2067001" cy="177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VI</a:t>
            </a:r>
            <a:endParaRPr lang="en" sz="4800"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124201" y="3028950"/>
            <a:ext cx="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9082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8260" y="3982725"/>
            <a:ext cx="4944300" cy="645300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  <a:latin typeface="Muli"/>
              </a:rPr>
              <a:t> Testing</a:t>
            </a:r>
            <a:r>
              <a:rPr lang="ja-JP" altLang="en-US" sz="3200" dirty="0">
                <a:solidFill>
                  <a:schemeClr val="bg1"/>
                </a:solidFill>
                <a:latin typeface="Muli"/>
              </a:rPr>
              <a:t>・</a:t>
            </a:r>
            <a:r>
              <a:rPr lang="en-US" sz="3200" dirty="0">
                <a:solidFill>
                  <a:schemeClr val="bg1"/>
                </a:solidFill>
                <a:latin typeface="Muli"/>
              </a:rPr>
              <a:t>Test </a:t>
            </a:r>
            <a:r>
              <a:rPr lang="en-US" sz="3200" dirty="0" smtClean="0">
                <a:solidFill>
                  <a:schemeClr val="bg1"/>
                </a:solidFill>
                <a:latin typeface="Muli"/>
              </a:rPr>
              <a:t>Model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0" y="1047750"/>
            <a:ext cx="4944300" cy="16599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61950"/>
            <a:ext cx="5867400" cy="350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6" name="Straight Connector 5"/>
          <p:cNvCxnSpPr/>
          <p:nvPr/>
        </p:nvCxnSpPr>
        <p:spPr>
          <a:xfrm>
            <a:off x="19426" y="4628025"/>
            <a:ext cx="7676775" cy="179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100956" y="4528669"/>
            <a:ext cx="4944300" cy="636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ja-JP" altLang="en-US" sz="2000" dirty="0">
                <a:solidFill>
                  <a:schemeClr val="bg1"/>
                </a:solidFill>
                <a:latin typeface="+mj-lt"/>
              </a:rPr>
              <a:t>テスティング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06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964801"/>
            <a:ext cx="4944300" cy="645300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  <a:latin typeface="Muli"/>
              </a:rPr>
              <a:t>Test Stage</a:t>
            </a:r>
            <a:endParaRPr lang="en-US" sz="3200" dirty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5949" y="4610101"/>
            <a:ext cx="7676775" cy="179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23059" y="4735919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  <a:latin typeface="Sketch Gothic" panose="02000506040000020004" pitchFamily="50" charset="0"/>
              </a:rPr>
              <a:t>テスト段階</a:t>
            </a:r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45675"/>
              </p:ext>
            </p:extLst>
          </p:nvPr>
        </p:nvGraphicFramePr>
        <p:xfrm>
          <a:off x="1690127" y="1123950"/>
          <a:ext cx="6549722" cy="1676400"/>
        </p:xfrm>
        <a:graphic>
          <a:graphicData uri="http://schemas.openxmlformats.org/drawingml/2006/table">
            <a:tbl>
              <a:tblPr firstRow="1" bandRow="1" bandCol="1">
                <a:tableStyleId>{2F211B42-280A-4C8E-82EB-F670E937DF29}</a:tableStyleId>
              </a:tblPr>
              <a:tblGrid>
                <a:gridCol w="1352722"/>
                <a:gridCol w="988528"/>
                <a:gridCol w="988528"/>
                <a:gridCol w="1609972"/>
                <a:gridCol w="1609972"/>
              </a:tblGrid>
              <a:tr h="436167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Type of Tests</a:t>
                      </a:r>
                      <a:endParaRPr lang="en-US" sz="1100" dirty="0"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58753" marR="58753" marT="0" marB="0"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Stage of Test</a:t>
                      </a:r>
                      <a:endParaRPr lang="en-US" sz="1100" dirty="0"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58753" marR="58753" marT="0" marB="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61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Unit</a:t>
                      </a:r>
                      <a:endParaRPr lang="en-US" sz="1100" dirty="0"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58753" marR="5875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Integration</a:t>
                      </a:r>
                      <a:endParaRPr lang="en-US" sz="1100" dirty="0"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58753" marR="5875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System</a:t>
                      </a:r>
                      <a:endParaRPr lang="en-US" sz="1100" dirty="0"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58753" marR="5875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Acceptance</a:t>
                      </a:r>
                      <a:endParaRPr lang="en-US" sz="1100" dirty="0"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58753" marR="58753" marT="0" marB="0">
                    <a:solidFill>
                      <a:schemeClr val="bg1"/>
                    </a:solidFill>
                  </a:tcPr>
                </a:tc>
              </a:tr>
              <a:tr h="4235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Function Test </a:t>
                      </a:r>
                      <a:endParaRPr lang="en-US" sz="1100" dirty="0"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58753" marR="5875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X</a:t>
                      </a:r>
                      <a:endParaRPr lang="en-US" sz="900" dirty="0"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58753" marR="5875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X</a:t>
                      </a:r>
                      <a:endParaRPr lang="en-US" sz="900" dirty="0"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58753" marR="5875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X</a:t>
                      </a:r>
                      <a:endParaRPr lang="en-US" sz="900" dirty="0"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58753" marR="5875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X</a:t>
                      </a:r>
                      <a:endParaRPr lang="en-US" sz="900"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58753" marR="58753" marT="0" marB="0">
                    <a:solidFill>
                      <a:schemeClr val="bg1"/>
                    </a:solidFill>
                  </a:tcPr>
                </a:tc>
              </a:tr>
              <a:tr h="3805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User </a:t>
                      </a:r>
                      <a:r>
                        <a:rPr lang="en-US" sz="1100" baseline="0" dirty="0" smtClean="0">
                          <a:effectLst/>
                        </a:rPr>
                        <a:t> </a:t>
                      </a:r>
                      <a:r>
                        <a:rPr lang="en-US" sz="1100" dirty="0" smtClean="0">
                          <a:effectLst/>
                        </a:rPr>
                        <a:t>Interfac</a:t>
                      </a:r>
                      <a:r>
                        <a:rPr lang="en-US" sz="1100" baseline="0" dirty="0" smtClean="0">
                          <a:effectLst/>
                        </a:rPr>
                        <a:t>e Test</a:t>
                      </a:r>
                      <a:endParaRPr lang="en-US" sz="1100" dirty="0"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58753" marR="5875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X</a:t>
                      </a:r>
                      <a:endParaRPr lang="en-US" sz="900" dirty="0"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58753" marR="5875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X</a:t>
                      </a:r>
                      <a:endParaRPr lang="en-US" sz="900" dirty="0"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58753" marR="5875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X</a:t>
                      </a:r>
                      <a:endParaRPr lang="en-US" sz="900"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58753" marR="5875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X</a:t>
                      </a:r>
                      <a:endParaRPr lang="en-US" sz="900" dirty="0"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58753" marR="58753" marT="0" marB="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92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08" y="3964801"/>
            <a:ext cx="4944300" cy="645300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  <a:latin typeface="Muli"/>
              </a:rPr>
              <a:t>Test case</a:t>
            </a:r>
            <a:endParaRPr lang="en-US" sz="3200" dirty="0">
              <a:solidFill>
                <a:schemeClr val="bg1"/>
              </a:solidFill>
              <a:latin typeface="Muli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514600" y="209550"/>
            <a:ext cx="4944300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 baseline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r>
              <a:rPr lang="en-US" sz="2000" dirty="0" smtClean="0">
                <a:solidFill>
                  <a:schemeClr val="bg1"/>
                </a:solidFill>
              </a:rPr>
              <a:t>Sample of test case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5949" y="4610101"/>
            <a:ext cx="7676775" cy="17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70008" y="470535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テストケース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Users\Tran Duong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99" y="666750"/>
            <a:ext cx="6637771" cy="3505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96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019550"/>
            <a:ext cx="4944300" cy="645300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  <a:latin typeface="Muli"/>
              </a:rPr>
              <a:t>Test Report</a:t>
            </a:r>
            <a:endParaRPr lang="en-US" sz="3200" dirty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5949" y="4610101"/>
            <a:ext cx="7676775" cy="17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70008" y="4705350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  <a:latin typeface="Sketch Gothic" panose="02000506040000020004" pitchFamily="50" charset="0"/>
              </a:rPr>
              <a:t>テスト実行報告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4600" y="209550"/>
            <a:ext cx="17860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xo" panose="02000603000000000000" pitchFamily="50" charset="0"/>
              </a:rPr>
              <a:t>Number of Test </a:t>
            </a:r>
            <a:r>
              <a:rPr lang="en-US" dirty="0" smtClean="0">
                <a:solidFill>
                  <a:schemeClr val="bg1"/>
                </a:solidFill>
                <a:latin typeface="Exo" panose="02000603000000000000" pitchFamily="50" charset="0"/>
              </a:rPr>
              <a:t>cases</a:t>
            </a:r>
          </a:p>
          <a:p>
            <a:r>
              <a:rPr lang="ja-JP" altLang="en-US" dirty="0">
                <a:solidFill>
                  <a:schemeClr val="bg1"/>
                </a:solidFill>
                <a:latin typeface="Exo" panose="02000603000000000000" pitchFamily="50" charset="0"/>
              </a:rPr>
              <a:t>テストケースの数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04006" y="209549"/>
            <a:ext cx="1556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xo" panose="02000603000000000000" pitchFamily="50" charset="0"/>
              </a:rPr>
              <a:t>Number of </a:t>
            </a:r>
            <a:r>
              <a:rPr lang="en-US" dirty="0" smtClean="0">
                <a:solidFill>
                  <a:schemeClr val="bg1"/>
                </a:solidFill>
                <a:latin typeface="Exo" panose="02000603000000000000" pitchFamily="50" charset="0"/>
              </a:rPr>
              <a:t>defects</a:t>
            </a:r>
          </a:p>
          <a:p>
            <a:pPr algn="ctr"/>
            <a:r>
              <a:rPr lang="ja-JP" altLang="en-US" dirty="0" smtClean="0">
                <a:solidFill>
                  <a:schemeClr val="bg1"/>
                </a:solidFill>
                <a:latin typeface="Exo" panose="02000603000000000000" pitchFamily="50" charset="0"/>
              </a:rPr>
              <a:t>不</a:t>
            </a:r>
            <a:r>
              <a:rPr lang="ja-JP" altLang="en-US" dirty="0">
                <a:solidFill>
                  <a:schemeClr val="bg1"/>
                </a:solidFill>
                <a:latin typeface="Exo" panose="02000603000000000000" pitchFamily="50" charset="0"/>
              </a:rPr>
              <a:t>具合数</a:t>
            </a:r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393137"/>
              </p:ext>
            </p:extLst>
          </p:nvPr>
        </p:nvGraphicFramePr>
        <p:xfrm>
          <a:off x="2021913" y="895350"/>
          <a:ext cx="2854888" cy="3718560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1388414"/>
                <a:gridCol w="1466474"/>
              </a:tblGrid>
              <a:tr h="436466">
                <a:tc>
                  <a:txBody>
                    <a:bodyPr/>
                    <a:lstStyle/>
                    <a:p>
                      <a:endParaRPr lang="en-US" sz="3600" dirty="0">
                        <a:latin typeface="Exo" panose="02000603000000000000" pitchFamily="50" charset="0"/>
                      </a:endParaRPr>
                    </a:p>
                  </a:txBody>
                  <a:tcPr anchor="ctr"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Exo" panose="02000603000000000000" pitchFamily="50" charset="0"/>
                        </a:rPr>
                        <a:t>Total</a:t>
                      </a:r>
                      <a:endParaRPr lang="en-US" sz="2000" dirty="0">
                        <a:latin typeface="Exo" panose="02000603000000000000" pitchFamily="50" charset="0"/>
                      </a:endParaRPr>
                    </a:p>
                    <a:p>
                      <a:pPr algn="ctr"/>
                      <a:r>
                        <a:rPr lang="ja-JP" altLang="en-US" sz="2000" dirty="0">
                          <a:latin typeface="Exo" panose="02000603000000000000" pitchFamily="50" charset="0"/>
                        </a:rPr>
                        <a:t>合計</a:t>
                      </a:r>
                      <a:endParaRPr lang="en-US" sz="2000" dirty="0" smtClean="0">
                        <a:latin typeface="Exo" panose="02000603000000000000" pitchFamily="50" charset="0"/>
                      </a:endParaRPr>
                    </a:p>
                  </a:txBody>
                  <a:tcPr anchor="ctr">
                    <a:solidFill>
                      <a:srgbClr val="465068"/>
                    </a:solidFill>
                  </a:tcPr>
                </a:tc>
              </a:tr>
              <a:tr h="62623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Exo" panose="02000603000000000000" pitchFamily="50" charset="0"/>
                        </a:rPr>
                        <a:t>Unit test</a:t>
                      </a:r>
                    </a:p>
                    <a:p>
                      <a:pPr algn="ctr"/>
                      <a:r>
                        <a:rPr lang="ja-JP" altLang="en-US" sz="1800" dirty="0" smtClean="0">
                          <a:latin typeface="Exo" panose="02000603000000000000" pitchFamily="50" charset="0"/>
                        </a:rPr>
                        <a:t>単体テスト</a:t>
                      </a:r>
                      <a:endParaRPr lang="en-US" sz="1800" b="1" dirty="0">
                        <a:latin typeface="Exo" panose="02000603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Exo" panose="02000603000000000000" pitchFamily="50" charset="0"/>
                        </a:rPr>
                        <a:t>104</a:t>
                      </a:r>
                      <a:endParaRPr lang="en-US" sz="2000" dirty="0">
                        <a:latin typeface="Exo" panose="02000603000000000000" pitchFamily="50" charset="0"/>
                      </a:endParaRPr>
                    </a:p>
                  </a:txBody>
                  <a:tcPr anchor="ctr"/>
                </a:tc>
              </a:tr>
              <a:tr h="1195538"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18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Exo" panose="02000603000000000000" pitchFamily="50" charset="0"/>
                        </a:rPr>
                        <a:t>Integration/</a:t>
                      </a:r>
                      <a:r>
                        <a:rPr lang="en-US" sz="18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Exo" panose="02000603000000000000" pitchFamily="50" charset="0"/>
                        </a:rPr>
                        <a:t>System Test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8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Exo" panose="02000603000000000000" pitchFamily="50" charset="0"/>
                        </a:rPr>
                        <a:t>統合</a:t>
                      </a:r>
                      <a:r>
                        <a:rPr lang="en-US" altLang="ja-JP" sz="18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Exo" panose="02000603000000000000" pitchFamily="50" charset="0"/>
                        </a:rPr>
                        <a:t>/</a:t>
                      </a:r>
                      <a:r>
                        <a:rPr lang="ja-JP" altLang="en-US" sz="18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Exo" panose="02000603000000000000" pitchFamily="50" charset="0"/>
                        </a:rPr>
                        <a:t>システムテスト</a:t>
                      </a:r>
                      <a:endParaRPr lang="en-US" sz="18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Exo" panose="02000603000000000000" pitchFamily="50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Exo" panose="02000603000000000000" pitchFamily="50" charset="0"/>
                        </a:rPr>
                        <a:t>612</a:t>
                      </a:r>
                      <a:endParaRPr lang="en-US" sz="2000" dirty="0">
                        <a:latin typeface="Exo" panose="02000603000000000000" pitchFamily="50" charset="0"/>
                      </a:endParaRPr>
                    </a:p>
                  </a:txBody>
                  <a:tcPr anchor="ctr"/>
                </a:tc>
              </a:tr>
              <a:tr h="398513">
                <a:tc>
                  <a:txBody>
                    <a:bodyPr/>
                    <a:lstStyle/>
                    <a:p>
                      <a:endParaRPr lang="en-US" sz="3600" dirty="0">
                        <a:latin typeface="Exo" panose="02000603000000000000" pitchFamily="50" charset="0"/>
                      </a:endParaRPr>
                    </a:p>
                  </a:txBody>
                  <a:tcPr anchor="ctr">
                    <a:solidFill>
                      <a:srgbClr val="3E4C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Exo" panose="02000603000000000000" pitchFamily="50" charset="0"/>
                        </a:rPr>
                        <a:t>716</a:t>
                      </a:r>
                      <a:endParaRPr lang="en-US" sz="2000" dirty="0">
                        <a:latin typeface="Exo" panose="02000603000000000000" pitchFamily="50" charset="0"/>
                      </a:endParaRPr>
                    </a:p>
                  </a:txBody>
                  <a:tcPr anchor="ctr">
                    <a:solidFill>
                      <a:srgbClr val="3E4C8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218770"/>
              </p:ext>
            </p:extLst>
          </p:nvPr>
        </p:nvGraphicFramePr>
        <p:xfrm>
          <a:off x="5454980" y="895349"/>
          <a:ext cx="2854888" cy="3399577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1388414"/>
                <a:gridCol w="1466474"/>
              </a:tblGrid>
              <a:tr h="1218144">
                <a:tc>
                  <a:txBody>
                    <a:bodyPr/>
                    <a:lstStyle/>
                    <a:p>
                      <a:pPr algn="ctr" defTabSz="457200"/>
                      <a:endParaRPr lang="en-US" sz="1800" dirty="0">
                        <a:solidFill>
                          <a:schemeClr val="bg1"/>
                        </a:solidFill>
                        <a:latin typeface="Exo" panose="02000603000000000000" pitchFamily="50" charset="0"/>
                      </a:endParaRPr>
                    </a:p>
                  </a:txBody>
                  <a:tcPr anchor="ctr"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Exo" panose="02000603000000000000" pitchFamily="50" charset="0"/>
                        </a:rPr>
                        <a:t>Integration/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  <a:effectLst/>
                          <a:latin typeface="Exo" panose="02000603000000000000" pitchFamily="50" charset="0"/>
                        </a:rPr>
                        <a:t>System Test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800" dirty="0" smtClean="0">
                          <a:solidFill>
                            <a:schemeClr val="bg1"/>
                          </a:solidFill>
                          <a:latin typeface="Exo" panose="02000603000000000000" pitchFamily="50" charset="0"/>
                        </a:rPr>
                        <a:t>統合</a:t>
                      </a:r>
                      <a:r>
                        <a:rPr lang="en-US" altLang="ja-JP" sz="1800" dirty="0" smtClean="0">
                          <a:solidFill>
                            <a:schemeClr val="bg1"/>
                          </a:solidFill>
                          <a:latin typeface="Exo" panose="02000603000000000000" pitchFamily="50" charset="0"/>
                        </a:rPr>
                        <a:t>/</a:t>
                      </a:r>
                      <a:r>
                        <a:rPr lang="ja-JP" altLang="en-US" sz="1800" dirty="0" smtClean="0">
                          <a:solidFill>
                            <a:schemeClr val="bg1"/>
                          </a:solidFill>
                          <a:effectLst/>
                          <a:latin typeface="Exo" panose="02000603000000000000" pitchFamily="50" charset="0"/>
                        </a:rPr>
                        <a:t>システムテスト</a:t>
                      </a:r>
                      <a:endParaRPr lang="en-US" sz="1800" dirty="0">
                        <a:solidFill>
                          <a:schemeClr val="bg1"/>
                        </a:solidFill>
                        <a:latin typeface="Exo" panose="02000603000000000000" pitchFamily="50" charset="0"/>
                      </a:endParaRPr>
                    </a:p>
                  </a:txBody>
                  <a:tcPr anchor="ctr">
                    <a:solidFill>
                      <a:srgbClr val="465068"/>
                    </a:solidFill>
                  </a:tcPr>
                </a:tc>
              </a:tr>
              <a:tr h="64173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Exo" panose="02000603000000000000" pitchFamily="50" charset="0"/>
                        </a:rPr>
                        <a:t>Medium</a:t>
                      </a:r>
                      <a:endParaRPr lang="en-US" sz="1800" b="1" dirty="0">
                        <a:latin typeface="Exo" panose="02000603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Exo" panose="02000603000000000000" pitchFamily="50" charset="0"/>
                        </a:rPr>
                        <a:t>31</a:t>
                      </a:r>
                      <a:endParaRPr lang="en-US" sz="2000" dirty="0">
                        <a:latin typeface="Exo" panose="02000603000000000000" pitchFamily="50" charset="0"/>
                      </a:endParaRPr>
                    </a:p>
                  </a:txBody>
                  <a:tcPr anchor="ctr"/>
                </a:tc>
              </a:tr>
              <a:tr h="638878"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18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Exo" panose="02000603000000000000" pitchFamily="50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Serious</a:t>
                      </a:r>
                      <a:endParaRPr lang="en-US" sz="18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Exo" panose="02000603000000000000" pitchFamily="50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Exo" panose="02000603000000000000" pitchFamily="50" charset="0"/>
                        </a:rPr>
                        <a:t>6</a:t>
                      </a:r>
                      <a:endParaRPr lang="en-US" sz="2000" dirty="0">
                        <a:latin typeface="Exo" panose="02000603000000000000" pitchFamily="50" charset="0"/>
                      </a:endParaRPr>
                    </a:p>
                  </a:txBody>
                  <a:tcPr anchor="ctr"/>
                </a:tc>
              </a:tr>
              <a:tr h="655924">
                <a:tc>
                  <a:txBody>
                    <a:bodyPr/>
                    <a:lstStyle/>
                    <a:p>
                      <a:endParaRPr lang="en-US" sz="3600" dirty="0">
                        <a:latin typeface="Exo" panose="02000603000000000000" pitchFamily="50" charset="0"/>
                      </a:endParaRPr>
                    </a:p>
                  </a:txBody>
                  <a:tcPr anchor="ctr">
                    <a:solidFill>
                      <a:srgbClr val="3E4C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Exo" panose="02000603000000000000" pitchFamily="50" charset="0"/>
                        </a:rPr>
                        <a:t>37</a:t>
                      </a:r>
                      <a:endParaRPr lang="en-US" sz="2000" dirty="0">
                        <a:latin typeface="Exo" panose="02000603000000000000" pitchFamily="50" charset="0"/>
                      </a:endParaRPr>
                    </a:p>
                  </a:txBody>
                  <a:tcPr anchor="ctr">
                    <a:solidFill>
                      <a:srgbClr val="3E4C8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51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4019550"/>
            <a:ext cx="4944300" cy="645300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  <a:latin typeface="Muli"/>
              </a:rPr>
              <a:t>Bug List</a:t>
            </a:r>
            <a:endParaRPr lang="en-US" sz="3200" dirty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5949" y="4610101"/>
            <a:ext cx="7676775" cy="179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70008" y="470535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バーグリスト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2" descr="C:\Users\Tran Duong\Desktop\Envidence\Bug_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5750"/>
            <a:ext cx="813673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69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>
                <a:solidFill>
                  <a:schemeClr val="bg1"/>
                </a:solidFill>
              </a:rPr>
              <a:t>Summary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sz="2000" dirty="0" smtClean="0">
                <a:solidFill>
                  <a:schemeClr val="bg1"/>
                </a:solidFill>
              </a:rPr>
              <a:t>(</a:t>
            </a:r>
            <a:r>
              <a:rPr lang="ja-JP" altLang="en-US" sz="2000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概要</a:t>
            </a:r>
            <a:r>
              <a:rPr lang="en" sz="2000" dirty="0" smtClean="0">
                <a:solidFill>
                  <a:schemeClr val="bg1"/>
                </a:solidFill>
              </a:rPr>
              <a:t>)</a:t>
            </a:r>
            <a:endParaRPr lang="en" sz="2000" dirty="0">
              <a:solidFill>
                <a:schemeClr val="bg1"/>
              </a:solidFill>
            </a:endParaRPr>
          </a:p>
        </p:txBody>
      </p:sp>
      <p:sp>
        <p:nvSpPr>
          <p:cNvPr id="4" name="Shape 1426"/>
          <p:cNvSpPr txBox="1">
            <a:spLocks noGrp="1"/>
          </p:cNvSpPr>
          <p:nvPr>
            <p:ph type="subTitle" idx="1"/>
          </p:nvPr>
        </p:nvSpPr>
        <p:spPr>
          <a:xfrm>
            <a:off x="3219301" y="2929951"/>
            <a:ext cx="5696100" cy="1851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tabLst>
                <a:tab pos="16510000" algn="l"/>
              </a:tabLst>
            </a:pPr>
            <a:r>
              <a:rPr lang="en-GB" b="1" dirty="0">
                <a:solidFill>
                  <a:schemeClr val="tx2">
                    <a:lumMod val="25000"/>
                  </a:schemeClr>
                </a:solidFill>
              </a:rPr>
              <a:t>Future Development</a:t>
            </a:r>
            <a:r>
              <a:rPr lang="ja-JP" altLang="en-US" dirty="0">
                <a:latin typeface="Exo" panose="02000603000000000000" pitchFamily="50" charset="0"/>
              </a:rPr>
              <a:t>・</a:t>
            </a:r>
            <a:r>
              <a:rPr lang="ja-JP" altLang="en-US" dirty="0">
                <a:solidFill>
                  <a:schemeClr val="bg1"/>
                </a:solidFill>
                <a:latin typeface="Exo" panose="02000603000000000000" pitchFamily="50" charset="0"/>
              </a:rPr>
              <a:t>拡張機</a:t>
            </a:r>
            <a:r>
              <a:rPr lang="ja-JP" altLang="en-US" dirty="0" smtClean="0">
                <a:solidFill>
                  <a:schemeClr val="bg1"/>
                </a:solidFill>
                <a:latin typeface="Exo" panose="02000603000000000000" pitchFamily="50" charset="0"/>
              </a:rPr>
              <a:t>能</a:t>
            </a:r>
            <a:endParaRPr lang="en-US" altLang="ja-JP" dirty="0" smtClean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endParaRPr lang="en-US" altLang="ja-JP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Lesson Learned</a:t>
            </a:r>
            <a:r>
              <a:rPr lang="ja-JP" altLang="en-US" dirty="0">
                <a:latin typeface="Exo" panose="02000603000000000000" pitchFamily="50" charset="0"/>
              </a:rPr>
              <a:t>・</a:t>
            </a:r>
            <a:r>
              <a:rPr lang="ja-JP" altLang="en-US" sz="1200" dirty="0">
                <a:solidFill>
                  <a:schemeClr val="bg1"/>
                </a:solidFill>
                <a:latin typeface="Exo" panose="02000603000000000000" pitchFamily="50" charset="0"/>
              </a:rPr>
              <a:t>学んだこと</a:t>
            </a:r>
            <a:r>
              <a:rPr lang="en-US" dirty="0">
                <a:latin typeface="Exo" panose="02000603000000000000" pitchFamily="50" charset="0"/>
              </a:rPr>
              <a:t/>
            </a:r>
            <a:br>
              <a:rPr lang="en-US" dirty="0">
                <a:latin typeface="Exo" panose="02000603000000000000" pitchFamily="50" charset="0"/>
              </a:rPr>
            </a:br>
            <a:endParaRPr lang="en-US" altLang="ja-JP" dirty="0"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endParaRPr lang="en-US" dirty="0">
              <a:solidFill>
                <a:srgbClr val="465068"/>
              </a:solidFill>
              <a:latin typeface="Exo" panose="02000603000000000000" pitchFamily="50" charset="0"/>
            </a:endParaRPr>
          </a:p>
        </p:txBody>
      </p:sp>
      <p:sp>
        <p:nvSpPr>
          <p:cNvPr id="1427" name="Shape 1427"/>
          <p:cNvSpPr txBox="1"/>
          <p:nvPr/>
        </p:nvSpPr>
        <p:spPr>
          <a:xfrm>
            <a:off x="409575" y="1676401"/>
            <a:ext cx="2067001" cy="177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VII</a:t>
            </a:r>
            <a:endParaRPr lang="en" sz="4800"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124201" y="3028950"/>
            <a:ext cx="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51478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" y="4019550"/>
            <a:ext cx="4944300" cy="645300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GB" sz="3200" dirty="0">
                <a:solidFill>
                  <a:schemeClr val="bg1"/>
                </a:solidFill>
                <a:latin typeface="Muli"/>
                <a:ea typeface="Nixie One"/>
                <a:cs typeface="Nixie One"/>
              </a:rPr>
              <a:t>Future Development</a:t>
            </a:r>
            <a:endParaRPr lang="en-US" sz="3200" dirty="0">
              <a:solidFill>
                <a:schemeClr val="bg1"/>
              </a:solidFill>
              <a:latin typeface="Muli"/>
              <a:ea typeface="Nixie One"/>
              <a:cs typeface="Nixie One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5949" y="4610101"/>
            <a:ext cx="7676775" cy="179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90500" y="4664850"/>
            <a:ext cx="1638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拡張機能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733550"/>
            <a:ext cx="4572000" cy="183383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700"/>
              </a:spcBef>
            </a:pPr>
            <a:r>
              <a:rPr lang="en-US" b="1" dirty="0" smtClean="0">
                <a:solidFill>
                  <a:schemeClr val="bg1"/>
                </a:solidFill>
                <a:latin typeface="Exo" panose="02000603000000000000" pitchFamily="50" charset="0"/>
              </a:rPr>
              <a:t>Suggest location for user </a:t>
            </a:r>
          </a:p>
          <a:p>
            <a:pPr>
              <a:spcBef>
                <a:spcPts val="700"/>
              </a:spcBef>
            </a:pPr>
            <a:r>
              <a:rPr lang="ja-JP" altLang="en-US" b="1" dirty="0">
                <a:solidFill>
                  <a:schemeClr val="bg1"/>
                </a:solidFill>
                <a:latin typeface="Exo" panose="02000603000000000000" pitchFamily="50" charset="0"/>
              </a:rPr>
              <a:t>ユーザーの場所を提</a:t>
            </a:r>
            <a:r>
              <a:rPr lang="ja-JP" altLang="en-US" b="1" dirty="0" smtClean="0">
                <a:solidFill>
                  <a:schemeClr val="bg1"/>
                </a:solidFill>
                <a:latin typeface="Exo" panose="02000603000000000000" pitchFamily="50" charset="0"/>
              </a:rPr>
              <a:t>案</a:t>
            </a:r>
            <a:r>
              <a:rPr lang="ja-JP" altLang="en-US" b="1" dirty="0">
                <a:solidFill>
                  <a:schemeClr val="bg1"/>
                </a:solidFill>
                <a:latin typeface="Exo" panose="02000603000000000000" pitchFamily="50" charset="0"/>
              </a:rPr>
              <a:t>す</a:t>
            </a:r>
            <a:r>
              <a:rPr lang="ja-JP" altLang="en-US" b="1" dirty="0" smtClean="0">
                <a:solidFill>
                  <a:schemeClr val="bg1"/>
                </a:solidFill>
                <a:latin typeface="Exo" panose="02000603000000000000" pitchFamily="50" charset="0"/>
              </a:rPr>
              <a:t>る</a:t>
            </a:r>
            <a:endParaRPr lang="en-US" altLang="ja-JP" b="1" dirty="0" smtClean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>
              <a:spcBef>
                <a:spcPts val="700"/>
              </a:spcBef>
            </a:pPr>
            <a:endParaRPr lang="en-US" b="1" dirty="0" smtClean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>
              <a:spcBef>
                <a:spcPts val="700"/>
              </a:spcBef>
            </a:pPr>
            <a:r>
              <a:rPr lang="en-US" b="1" dirty="0" smtClean="0">
                <a:solidFill>
                  <a:schemeClr val="bg1"/>
                </a:solidFill>
                <a:latin typeface="Exo" panose="02000603000000000000" pitchFamily="50" charset="0"/>
              </a:rPr>
              <a:t>Japanese and Vietnamese also </a:t>
            </a:r>
            <a:r>
              <a:rPr lang="en-US" b="1" dirty="0">
                <a:solidFill>
                  <a:schemeClr val="bg1"/>
                </a:solidFill>
                <a:latin typeface="Exo" panose="02000603000000000000" pitchFamily="50" charset="0"/>
              </a:rPr>
              <a:t>supported</a:t>
            </a:r>
          </a:p>
          <a:p>
            <a:pPr>
              <a:spcBef>
                <a:spcPts val="700"/>
              </a:spcBef>
            </a:pPr>
            <a:r>
              <a:rPr lang="ja-JP" altLang="en-US" b="1" dirty="0" smtClean="0">
                <a:solidFill>
                  <a:schemeClr val="bg1"/>
                </a:solidFill>
                <a:latin typeface="Exo" panose="02000603000000000000" pitchFamily="50" charset="0"/>
              </a:rPr>
              <a:t>日</a:t>
            </a:r>
            <a:r>
              <a:rPr lang="ja-JP" altLang="en-US" b="1" dirty="0">
                <a:solidFill>
                  <a:schemeClr val="bg1"/>
                </a:solidFill>
                <a:latin typeface="Exo" panose="02000603000000000000" pitchFamily="50" charset="0"/>
              </a:rPr>
              <a:t>本</a:t>
            </a:r>
            <a:r>
              <a:rPr lang="ja-JP" altLang="en-US" b="1" dirty="0">
                <a:solidFill>
                  <a:schemeClr val="bg1"/>
                </a:solidFill>
                <a:latin typeface="Exo" panose="02000603000000000000" pitchFamily="50" charset="0"/>
              </a:rPr>
              <a:t>語</a:t>
            </a:r>
            <a:r>
              <a:rPr lang="ja-JP" altLang="en-US" b="1" dirty="0" smtClean="0">
                <a:solidFill>
                  <a:schemeClr val="bg1"/>
                </a:solidFill>
                <a:latin typeface="Exo" panose="02000603000000000000" pitchFamily="50" charset="0"/>
              </a:rPr>
              <a:t>とベトナム</a:t>
            </a:r>
            <a:r>
              <a:rPr lang="ja-JP" altLang="en-US" b="1" dirty="0">
                <a:solidFill>
                  <a:schemeClr val="bg1"/>
                </a:solidFill>
                <a:latin typeface="Exo" panose="02000603000000000000" pitchFamily="50" charset="0"/>
              </a:rPr>
              <a:t>語</a:t>
            </a:r>
            <a:r>
              <a:rPr lang="ja-JP" altLang="en-US" b="1" dirty="0" smtClean="0">
                <a:solidFill>
                  <a:schemeClr val="bg1"/>
                </a:solidFill>
                <a:latin typeface="Exo" panose="02000603000000000000" pitchFamily="50" charset="0"/>
              </a:rPr>
              <a:t>も</a:t>
            </a:r>
            <a:r>
              <a:rPr lang="ja-JP" altLang="en-US" b="1" dirty="0">
                <a:solidFill>
                  <a:schemeClr val="bg1"/>
                </a:solidFill>
                <a:latin typeface="Exo" panose="02000603000000000000" pitchFamily="50" charset="0"/>
              </a:rPr>
              <a:t>サポートする</a:t>
            </a:r>
            <a:endParaRPr lang="en-US" altLang="ja-JP" b="1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>
              <a:spcBef>
                <a:spcPts val="700"/>
              </a:spcBef>
            </a:pPr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786" y="694687"/>
            <a:ext cx="3943257" cy="36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8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Tran Duong\Downloads\Slide\Backpacker_Pic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749" y="285750"/>
            <a:ext cx="5562600" cy="36782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Shape 1418"/>
          <p:cNvSpPr txBox="1">
            <a:spLocks/>
          </p:cNvSpPr>
          <p:nvPr/>
        </p:nvSpPr>
        <p:spPr>
          <a:xfrm>
            <a:off x="122383" y="4061322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bg1"/>
                </a:solidFill>
              </a:rPr>
              <a:t>Travel is fun</a:t>
            </a:r>
            <a:endParaRPr lang="en" sz="3200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9430" y="4629150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42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" y="4019550"/>
            <a:ext cx="4944300" cy="645300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Muli"/>
                <a:ea typeface="Nixie One"/>
                <a:cs typeface="Nixie One"/>
                <a:sym typeface="Nixie One"/>
              </a:rPr>
              <a:t>Lesson </a:t>
            </a:r>
            <a:r>
              <a:rPr lang="en-US" sz="3200" dirty="0" smtClean="0">
                <a:solidFill>
                  <a:schemeClr val="bg1"/>
                </a:solidFill>
                <a:latin typeface="Muli"/>
                <a:ea typeface="Nixie One"/>
                <a:cs typeface="Nixie One"/>
                <a:sym typeface="Nixie One"/>
              </a:rPr>
              <a:t>Learned</a:t>
            </a:r>
            <a:endParaRPr lang="en-US" sz="3200" dirty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5949" y="4610101"/>
            <a:ext cx="7676775" cy="179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90500" y="4664850"/>
            <a:ext cx="1638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>
                <a:solidFill>
                  <a:schemeClr val="bg1"/>
                </a:solidFill>
                <a:sym typeface="Nixie One"/>
              </a:rPr>
              <a:t>学</a:t>
            </a:r>
            <a:r>
              <a:rPr lang="ja-JP" altLang="en-US" sz="2000" dirty="0">
                <a:solidFill>
                  <a:schemeClr val="bg1"/>
                </a:solidFill>
                <a:sym typeface="Nixie One"/>
              </a:rPr>
              <a:t>んだ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5501" y="1733550"/>
            <a:ext cx="235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E4C88"/>
                </a:solidFill>
                <a:latin typeface="Exo" panose="02000603000000000000" pitchFamily="50" charset="0"/>
                <a:ea typeface="+mn-ea"/>
                <a:cs typeface="+mn-cs"/>
                <a:sym typeface="News Cycle" charset="0"/>
              </a:rPr>
              <a:t>Technique</a:t>
            </a:r>
            <a:r>
              <a:rPr lang="en-US" b="1" dirty="0" smtClean="0">
                <a:solidFill>
                  <a:srgbClr val="3E4C88"/>
                </a:solidFill>
                <a:latin typeface="Exo" panose="02000603000000000000" pitchFamily="50" charset="0"/>
              </a:rPr>
              <a:t>・</a:t>
            </a:r>
            <a:r>
              <a:rPr lang="ja-JP" altLang="en-US" b="1" dirty="0" smtClean="0">
                <a:solidFill>
                  <a:srgbClr val="465068"/>
                </a:solidFill>
                <a:latin typeface="Exo" panose="02000603000000000000" pitchFamily="50" charset="0"/>
              </a:rPr>
              <a:t>技</a:t>
            </a:r>
            <a:r>
              <a:rPr lang="ja-JP" altLang="en-US" b="1" dirty="0">
                <a:solidFill>
                  <a:srgbClr val="465068"/>
                </a:solidFill>
                <a:latin typeface="Exo" panose="02000603000000000000" pitchFamily="50" charset="0"/>
              </a:rPr>
              <a:t>術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23475" y="2114550"/>
            <a:ext cx="2957925" cy="828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00"/>
              </a:spcBef>
            </a:pPr>
            <a:r>
              <a:rPr lang="en-US" dirty="0">
                <a:solidFill>
                  <a:schemeClr val="bg1"/>
                </a:solidFill>
                <a:latin typeface="Exo" panose="02000603000000000000" pitchFamily="50" charset="0"/>
              </a:rPr>
              <a:t>Understand and able to create an </a:t>
            </a:r>
            <a:r>
              <a:rPr lang="en-US" dirty="0" err="1">
                <a:solidFill>
                  <a:schemeClr val="bg1"/>
                </a:solidFill>
                <a:latin typeface="Exo" panose="02000603000000000000" pitchFamily="50" charset="0"/>
              </a:rPr>
              <a:t>iOS</a:t>
            </a:r>
            <a:r>
              <a:rPr lang="en-US" dirty="0">
                <a:solidFill>
                  <a:schemeClr val="bg1"/>
                </a:solidFill>
                <a:latin typeface="Exo" panose="02000603000000000000" pitchFamily="50" charset="0"/>
              </a:rPr>
              <a:t> application</a:t>
            </a:r>
          </a:p>
          <a:p>
            <a:pPr algn="ctr">
              <a:spcBef>
                <a:spcPts val="700"/>
              </a:spcBef>
            </a:pPr>
            <a:r>
              <a:rPr lang="en-US" dirty="0" err="1">
                <a:solidFill>
                  <a:schemeClr val="bg1"/>
                </a:solidFill>
                <a:latin typeface="Exo" panose="02000603000000000000" pitchFamily="50" charset="0"/>
              </a:rPr>
              <a:t>iOS</a:t>
            </a:r>
            <a:r>
              <a:rPr lang="en-US" dirty="0">
                <a:solidFill>
                  <a:schemeClr val="bg1"/>
                </a:solidFill>
                <a:latin typeface="Exo" panose="02000603000000000000" pitchFamily="50" charset="0"/>
              </a:rPr>
              <a:t> </a:t>
            </a:r>
            <a:r>
              <a:rPr lang="ja-JP" altLang="en-US" dirty="0">
                <a:solidFill>
                  <a:schemeClr val="bg1"/>
                </a:solidFill>
                <a:latin typeface="Exo" panose="02000603000000000000" pitchFamily="50" charset="0"/>
              </a:rPr>
              <a:t>アプリケーションが作れた</a:t>
            </a:r>
            <a:endParaRPr lang="en-US" altLang="ja-JP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23476" y="2041327"/>
            <a:ext cx="289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76426" y="1733550"/>
            <a:ext cx="235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E4C88"/>
                </a:solidFill>
                <a:latin typeface="Exo" panose="02000603000000000000" pitchFamily="50" charset="0"/>
                <a:ea typeface="+mn-ea"/>
                <a:cs typeface="+mn-cs"/>
              </a:rPr>
              <a:t>Teamwork</a:t>
            </a:r>
            <a:r>
              <a:rPr lang="en-US" b="1" dirty="0">
                <a:solidFill>
                  <a:srgbClr val="3E4C88"/>
                </a:solidFill>
                <a:latin typeface="Exo" panose="02000603000000000000" pitchFamily="50" charset="0"/>
              </a:rPr>
              <a:t>・</a:t>
            </a:r>
            <a:r>
              <a:rPr lang="ja-JP" altLang="en-US" b="1" dirty="0">
                <a:solidFill>
                  <a:srgbClr val="465068"/>
                </a:solidFill>
                <a:latin typeface="Exo" panose="02000603000000000000" pitchFamily="50" charset="0"/>
              </a:rPr>
              <a:t>チームワーク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724400" y="2114550"/>
            <a:ext cx="2957925" cy="828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00"/>
              </a:spcBef>
            </a:pPr>
            <a:r>
              <a:rPr lang="en-US" dirty="0">
                <a:solidFill>
                  <a:schemeClr val="bg1"/>
                </a:solidFill>
                <a:latin typeface="Exo" panose="02000603000000000000" pitchFamily="50" charset="0"/>
              </a:rPr>
              <a:t>Improve teamwork </a:t>
            </a:r>
          </a:p>
          <a:p>
            <a:pPr algn="ctr">
              <a:spcBef>
                <a:spcPts val="700"/>
              </a:spcBef>
            </a:pPr>
            <a:r>
              <a:rPr lang="ja-JP" altLang="en-US" dirty="0">
                <a:solidFill>
                  <a:schemeClr val="bg1"/>
                </a:solidFill>
                <a:latin typeface="Exo" panose="02000603000000000000" pitchFamily="50" charset="0"/>
              </a:rPr>
              <a:t>コミュニケーションとチームワーク</a:t>
            </a:r>
            <a:r>
              <a:rPr lang="zh-CN" altLang="en-US" dirty="0">
                <a:solidFill>
                  <a:schemeClr val="bg1"/>
                </a:solidFill>
                <a:latin typeface="Exo" panose="02000603000000000000" pitchFamily="50" charset="0"/>
              </a:rPr>
              <a:t> </a:t>
            </a:r>
            <a:r>
              <a:rPr lang="ja-JP" altLang="en-US" dirty="0">
                <a:solidFill>
                  <a:schemeClr val="bg1"/>
                </a:solidFill>
                <a:latin typeface="Exo" panose="02000603000000000000" pitchFamily="50" charset="0"/>
              </a:rPr>
              <a:t>スキルを改善した</a:t>
            </a:r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724401" y="2041327"/>
            <a:ext cx="289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3700"/>
            <a:ext cx="2821981" cy="176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6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8" grpId="0"/>
      <p:bldP spid="1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400" y="4019550"/>
            <a:ext cx="4944300" cy="645300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Muli"/>
                <a:ea typeface="Nixie One"/>
                <a:cs typeface="Nixie One"/>
                <a:sym typeface="Nixie One"/>
              </a:rPr>
              <a:t>Lesson </a:t>
            </a:r>
            <a:r>
              <a:rPr lang="en-US" sz="3200" dirty="0" smtClean="0">
                <a:solidFill>
                  <a:schemeClr val="bg1"/>
                </a:solidFill>
                <a:latin typeface="Muli"/>
                <a:ea typeface="Nixie One"/>
                <a:cs typeface="Nixie One"/>
                <a:sym typeface="Nixie One"/>
              </a:rPr>
              <a:t>Learned</a:t>
            </a:r>
            <a:endParaRPr lang="en-US" sz="3200" dirty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5949" y="4610101"/>
            <a:ext cx="7676775" cy="179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90500" y="4664850"/>
            <a:ext cx="1638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>
                <a:solidFill>
                  <a:schemeClr val="bg1"/>
                </a:solidFill>
                <a:sym typeface="Nixie One"/>
              </a:rPr>
              <a:t>学</a:t>
            </a:r>
            <a:r>
              <a:rPr lang="ja-JP" altLang="en-US" sz="2000" dirty="0">
                <a:solidFill>
                  <a:schemeClr val="bg1"/>
                </a:solidFill>
                <a:sym typeface="Nixie One"/>
              </a:rPr>
              <a:t>んだ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57400" y="742950"/>
            <a:ext cx="1056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Exo" panose="02000603000000000000" pitchFamily="50" charset="0"/>
              </a:rPr>
              <a:t>Process </a:t>
            </a:r>
          </a:p>
        </p:txBody>
      </p:sp>
      <p:sp>
        <p:nvSpPr>
          <p:cNvPr id="6" name="Rectangle 5"/>
          <p:cNvSpPr/>
          <p:nvPr/>
        </p:nvSpPr>
        <p:spPr>
          <a:xfrm>
            <a:off x="3505200" y="369183"/>
            <a:ext cx="4572000" cy="13490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700"/>
              </a:spcBef>
            </a:pPr>
            <a:r>
              <a:rPr lang="en-US" b="1" dirty="0">
                <a:solidFill>
                  <a:schemeClr val="bg1"/>
                </a:solidFill>
                <a:latin typeface="Exo" panose="02000603000000000000" pitchFamily="50" charset="0"/>
              </a:rPr>
              <a:t>Earn knowledge about FSOFT process and able to use some FSOFT </a:t>
            </a:r>
            <a:r>
              <a:rPr lang="en-US" b="1" dirty="0" smtClean="0">
                <a:solidFill>
                  <a:schemeClr val="bg1"/>
                </a:solidFill>
                <a:latin typeface="Exo" panose="02000603000000000000" pitchFamily="50" charset="0"/>
              </a:rPr>
              <a:t>document</a:t>
            </a:r>
          </a:p>
          <a:p>
            <a:pPr>
              <a:spcBef>
                <a:spcPts val="700"/>
              </a:spcBef>
            </a:pPr>
            <a:r>
              <a:rPr lang="en-US" altLang="ja-JP" b="1" dirty="0">
                <a:solidFill>
                  <a:schemeClr val="bg1"/>
                </a:solidFill>
                <a:latin typeface="Exo" panose="02000603000000000000" pitchFamily="50" charset="0"/>
              </a:rPr>
              <a:t>FPT</a:t>
            </a:r>
            <a:r>
              <a:rPr lang="ja-JP" altLang="en-US" b="1" dirty="0">
                <a:solidFill>
                  <a:schemeClr val="bg1"/>
                </a:solidFill>
                <a:latin typeface="Exo" panose="02000603000000000000" pitchFamily="50" charset="0"/>
              </a:rPr>
              <a:t>ソフトウェア株式会社の標準の工程を理解し、資料を使われた</a:t>
            </a:r>
            <a:endParaRPr lang="en-US" b="1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>
              <a:spcBef>
                <a:spcPts val="700"/>
              </a:spcBef>
            </a:pPr>
            <a:endParaRPr lang="en-US" dirty="0">
              <a:latin typeface="Exo" panose="02000603000000000000" pitchFamily="50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276600" y="369183"/>
            <a:ext cx="0" cy="10595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322874" y="1885950"/>
            <a:ext cx="25314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Exo" panose="02000603000000000000" pitchFamily="50" charset="0"/>
              </a:rPr>
              <a:t>Management</a:t>
            </a:r>
            <a:r>
              <a:rPr lang="ja-JP" altLang="en-US" b="1" dirty="0">
                <a:solidFill>
                  <a:schemeClr val="bg1"/>
                </a:solidFill>
                <a:latin typeface="Exo" panose="02000603000000000000" pitchFamily="50" charset="0"/>
              </a:rPr>
              <a:t>・マネジメント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322874" y="2193727"/>
            <a:ext cx="26395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09600" y="2190750"/>
            <a:ext cx="4435830" cy="828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700"/>
              </a:spcBef>
            </a:pPr>
            <a:r>
              <a:rPr lang="en-US" b="1" dirty="0">
                <a:solidFill>
                  <a:schemeClr val="bg1"/>
                </a:solidFill>
                <a:latin typeface="Exo" panose="02000603000000000000" pitchFamily="50" charset="0"/>
              </a:rPr>
              <a:t>Improve organization and planning </a:t>
            </a:r>
            <a:r>
              <a:rPr lang="en-US" b="1" dirty="0" smtClean="0">
                <a:solidFill>
                  <a:schemeClr val="bg1"/>
                </a:solidFill>
                <a:latin typeface="Exo" panose="02000603000000000000" pitchFamily="50" charset="0"/>
              </a:rPr>
              <a:t>skill</a:t>
            </a:r>
            <a:br>
              <a:rPr lang="en-US" b="1" dirty="0" smtClean="0">
                <a:solidFill>
                  <a:schemeClr val="bg1"/>
                </a:solidFill>
                <a:latin typeface="Exo" panose="02000603000000000000" pitchFamily="50" charset="0"/>
              </a:rPr>
            </a:br>
            <a:r>
              <a:rPr lang="ja-JP" altLang="en-US" b="1" dirty="0">
                <a:solidFill>
                  <a:schemeClr val="bg1"/>
                </a:solidFill>
                <a:latin typeface="Exo" panose="02000603000000000000" pitchFamily="50" charset="0"/>
              </a:rPr>
              <a:t>設計を作成するスキルと組織スキルを改善した</a:t>
            </a:r>
            <a:endParaRPr lang="en-US" b="1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 algn="ctr">
              <a:spcBef>
                <a:spcPts val="700"/>
              </a:spcBef>
            </a:pPr>
            <a:endParaRPr lang="en-US" dirty="0">
              <a:latin typeface="Exo" panose="02000603000000000000" pitchFamily="5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273" y="1848709"/>
            <a:ext cx="3879727" cy="262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2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>
                <a:solidFill>
                  <a:schemeClr val="bg1"/>
                </a:solidFill>
              </a:rPr>
              <a:t>Demo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sz="2000" dirty="0" smtClean="0">
                <a:solidFill>
                  <a:schemeClr val="bg1"/>
                </a:solidFill>
              </a:rPr>
              <a:t>(</a:t>
            </a:r>
            <a:r>
              <a:rPr lang="ja-JP" altLang="en-US" sz="2000" dirty="0">
                <a:solidFill>
                  <a:schemeClr val="bg1"/>
                </a:solidFill>
                <a:latin typeface="Exo" panose="02000603000000000000" pitchFamily="50" charset="0"/>
              </a:rPr>
              <a:t>デ</a:t>
            </a:r>
            <a:r>
              <a:rPr lang="ja-JP" altLang="en-US" sz="2000" dirty="0" smtClean="0">
                <a:solidFill>
                  <a:schemeClr val="bg1"/>
                </a:solidFill>
                <a:latin typeface="Exo" panose="02000603000000000000" pitchFamily="50" charset="0"/>
              </a:rPr>
              <a:t>モ</a:t>
            </a:r>
            <a:r>
              <a:rPr lang="en" sz="2000" dirty="0" smtClean="0">
                <a:solidFill>
                  <a:schemeClr val="bg1"/>
                </a:solidFill>
              </a:rPr>
              <a:t>)</a:t>
            </a:r>
            <a:endParaRPr lang="en" sz="2000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27" name="Shape 1427"/>
          <p:cNvSpPr txBox="1"/>
          <p:nvPr/>
        </p:nvSpPr>
        <p:spPr>
          <a:xfrm>
            <a:off x="409575" y="1676401"/>
            <a:ext cx="2067001" cy="177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VIII</a:t>
            </a:r>
            <a:endParaRPr lang="en" sz="4800"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124201" y="3028950"/>
            <a:ext cx="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7335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122383" y="4061322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bg1"/>
                </a:solidFill>
              </a:rPr>
              <a:t>Trend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" name="Shape 1413"/>
          <p:cNvSpPr txBox="1"/>
          <p:nvPr/>
        </p:nvSpPr>
        <p:spPr>
          <a:xfrm>
            <a:off x="122383" y="4596901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  <a:spcAft>
                <a:spcPts val="1000"/>
              </a:spcAft>
            </a:pPr>
            <a:r>
              <a:rPr lang="ja-JP" altLang="en-US" sz="2000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トレンド</a:t>
            </a:r>
            <a:endParaRPr sz="20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9430" y="4629150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C:\Users\Tran Duong\Desktop\Envidence\Untitle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24" y="285750"/>
            <a:ext cx="5867400" cy="266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440588" y="3232524"/>
            <a:ext cx="47222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Doanh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thu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và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tốc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độ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tăng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trưởng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từ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năm</a:t>
            </a:r>
            <a:r>
              <a:rPr lang="en-US" i="1" dirty="0">
                <a:solidFill>
                  <a:schemeClr val="bg1"/>
                </a:solidFill>
              </a:rPr>
              <a:t> 2007 </a:t>
            </a:r>
            <a:r>
              <a:rPr lang="en-US" i="1" dirty="0" err="1" smtClean="0">
                <a:solidFill>
                  <a:schemeClr val="bg1"/>
                </a:solidFill>
              </a:rPr>
              <a:t>đến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smtClean="0">
                <a:solidFill>
                  <a:schemeClr val="bg1"/>
                </a:solidFill>
              </a:rPr>
              <a:t>2013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22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09550"/>
            <a:ext cx="5943600" cy="379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3581400" y="4265216"/>
            <a:ext cx="32800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Travel &amp; Tourism Apps usage statistics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53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122383" y="4061322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bg1"/>
                </a:solidFill>
              </a:rPr>
              <a:t>Problem Solving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" name="Shape 1413"/>
          <p:cNvSpPr txBox="1"/>
          <p:nvPr/>
        </p:nvSpPr>
        <p:spPr>
          <a:xfrm>
            <a:off x="122383" y="4596901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  <a:spcAft>
                <a:spcPts val="1000"/>
              </a:spcAft>
            </a:pPr>
            <a:r>
              <a:rPr lang="ja-JP" altLang="en-US" sz="2000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問題解決</a:t>
            </a:r>
            <a:endParaRPr sz="20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9430" y="4629150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Tran Duong\Downloads\Slide\repairm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9550"/>
            <a:ext cx="5486400" cy="3804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6244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2289</TotalTime>
  <Words>1771</Words>
  <Application>Microsoft Office PowerPoint</Application>
  <PresentationFormat>On-screen Show (16:9)</PresentationFormat>
  <Paragraphs>503</Paragraphs>
  <Slides>62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Imogen template</vt:lpstr>
      <vt:lpstr>My Trip Capstone Project Presentation 卒業論文プレゼンテーション</vt:lpstr>
      <vt:lpstr>PowerPoint Presentation</vt:lpstr>
      <vt:lpstr>Outlines -アウトライン</vt:lpstr>
      <vt:lpstr>Overview (概要)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Mangement  (プロジェクト管理)</vt:lpstr>
      <vt:lpstr>Content -内容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Requirement Specification   (要求仕様)</vt:lpstr>
      <vt:lpstr>PowerPoint Presentation</vt:lpstr>
      <vt:lpstr>PowerPoint Presentation</vt:lpstr>
      <vt:lpstr>Authentication (認証)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Design (ソフトウェア設計)</vt:lpstr>
      <vt:lpstr>Content -内容</vt:lpstr>
      <vt:lpstr>Overrall System Architecture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(インプリメンテーション)</vt:lpstr>
      <vt:lpstr>PowerPoint Presentation</vt:lpstr>
      <vt:lpstr>PowerPoint Presentation</vt:lpstr>
      <vt:lpstr>PowerPoint Presentation</vt:lpstr>
      <vt:lpstr>PowerPoint Presentation</vt:lpstr>
      <vt:lpstr>Quality control (品質管理)</vt:lpstr>
      <vt:lpstr> Testing・Test Model</vt:lpstr>
      <vt:lpstr>Test Stage</vt:lpstr>
      <vt:lpstr>Test case</vt:lpstr>
      <vt:lpstr>Test Report</vt:lpstr>
      <vt:lpstr>Bug List</vt:lpstr>
      <vt:lpstr>Summary (概要)</vt:lpstr>
      <vt:lpstr>PowerPoint Presentation</vt:lpstr>
      <vt:lpstr>PowerPoint Presentation</vt:lpstr>
      <vt:lpstr>PowerPoint Presentation</vt:lpstr>
      <vt:lpstr>Demo (デモ)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FPT</dc:creator>
  <cp:lastModifiedBy>Trangdtk</cp:lastModifiedBy>
  <cp:revision>131</cp:revision>
  <dcterms:modified xsi:type="dcterms:W3CDTF">2015-09-03T01:12:00Z</dcterms:modified>
</cp:coreProperties>
</file>